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slideLayouts/slideLayout86.xml" ContentType="application/vnd.openxmlformats-officedocument.presentationml.slideLayout+xml"/>
  <Override PartName="/ppt/theme/theme10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1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2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3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4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5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94789" r:id="rId8"/>
    <p:sldMasterId id="2147496904" r:id="rId9"/>
    <p:sldMasterId id="2147497310" r:id="rId10"/>
    <p:sldMasterId id="2147497312" r:id="rId11"/>
    <p:sldMasterId id="2147497385" r:id="rId12"/>
    <p:sldMasterId id="2147497423" r:id="rId13"/>
    <p:sldMasterId id="2147497978" r:id="rId14"/>
    <p:sldMasterId id="2147498220" r:id="rId15"/>
    <p:sldMasterId id="2147498292" r:id="rId16"/>
    <p:sldMasterId id="2147498316" r:id="rId17"/>
    <p:sldMasterId id="2147498318" r:id="rId18"/>
    <p:sldMasterId id="2147498330" r:id="rId19"/>
    <p:sldMasterId id="2147498354" r:id="rId20"/>
    <p:sldMasterId id="2147498376" r:id="rId21"/>
    <p:sldMasterId id="2147498407" r:id="rId22"/>
    <p:sldMasterId id="2147498419" r:id="rId23"/>
  </p:sldMasterIdLst>
  <p:notesMasterIdLst>
    <p:notesMasterId r:id="rId57"/>
  </p:notesMasterIdLst>
  <p:sldIdLst>
    <p:sldId id="331" r:id="rId24"/>
    <p:sldId id="330" r:id="rId25"/>
    <p:sldId id="259" r:id="rId26"/>
    <p:sldId id="3474" r:id="rId27"/>
    <p:sldId id="3476" r:id="rId28"/>
    <p:sldId id="261" r:id="rId29"/>
    <p:sldId id="3480" r:id="rId30"/>
    <p:sldId id="3470" r:id="rId31"/>
    <p:sldId id="265" r:id="rId32"/>
    <p:sldId id="258" r:id="rId33"/>
    <p:sldId id="262" r:id="rId34"/>
    <p:sldId id="3077" r:id="rId35"/>
    <p:sldId id="3478" r:id="rId36"/>
    <p:sldId id="3275" r:id="rId37"/>
    <p:sldId id="980" r:id="rId38"/>
    <p:sldId id="2657" r:id="rId39"/>
    <p:sldId id="3237" r:id="rId40"/>
    <p:sldId id="3484" r:id="rId41"/>
    <p:sldId id="3494" r:id="rId42"/>
    <p:sldId id="3522" r:id="rId43"/>
    <p:sldId id="257" r:id="rId44"/>
    <p:sldId id="3496" r:id="rId45"/>
    <p:sldId id="3518" r:id="rId46"/>
    <p:sldId id="3519" r:id="rId47"/>
    <p:sldId id="3490" r:id="rId48"/>
    <p:sldId id="3529" r:id="rId49"/>
    <p:sldId id="3525" r:id="rId50"/>
    <p:sldId id="3483" r:id="rId51"/>
    <p:sldId id="3531" r:id="rId52"/>
    <p:sldId id="256" r:id="rId53"/>
    <p:sldId id="3515" r:id="rId54"/>
    <p:sldId id="2874" r:id="rId55"/>
    <p:sldId id="3234" r:id="rId56"/>
  </p:sldIdLst>
  <p:sldSz cx="13004800" cy="9753600"/>
  <p:notesSz cx="6858000" cy="9144000"/>
  <p:embeddedFontLst>
    <p:embeddedFont>
      <p:font typeface="Arial Black" panose="020B0A04020102020204" pitchFamily="34" charset="0"/>
      <p:bold r:id="rId58"/>
    </p:embeddedFont>
    <p:embeddedFont>
      <p:font typeface="Arial Nova" panose="020B0504020202020204" pitchFamily="34" charset="0"/>
      <p:regular r:id="rId59"/>
      <p:bold r:id="rId60"/>
      <p:italic r:id="rId61"/>
      <p:boldItalic r:id="rId62"/>
    </p:embeddedFont>
    <p:embeddedFont>
      <p:font typeface="Baguet Script" panose="00000500000000000000" pitchFamily="2" charset="0"/>
      <p:regular r:id="rId63"/>
    </p:embeddedFont>
    <p:embeddedFont>
      <p:font typeface="Bookman Old Style" panose="02050604050505020204" pitchFamily="18" charset="0"/>
      <p:regular r:id="rId64"/>
      <p:bold r:id="rId65"/>
      <p:italic r:id="rId66"/>
      <p:boldItalic r:id="rId67"/>
    </p:embeddedFont>
    <p:embeddedFont>
      <p:font typeface="Calisto MT" panose="02040603050505030304" pitchFamily="18" charset="0"/>
      <p:regular r:id="rId68"/>
      <p:bold r:id="rId69"/>
      <p:italic r:id="rId70"/>
      <p:boldItalic r:id="rId71"/>
    </p:embeddedFont>
    <p:embeddedFont>
      <p:font typeface="Century Gothic" panose="020B0502020202020204" pitchFamily="34" charset="0"/>
      <p:regular r:id="rId72"/>
      <p:bold r:id="rId73"/>
      <p:italic r:id="rId74"/>
      <p:boldItalic r:id="rId75"/>
    </p:embeddedFont>
    <p:embeddedFont>
      <p:font typeface="Consolas" panose="020B0609020204030204" pitchFamily="49" charset="0"/>
      <p:regular r:id="rId76"/>
      <p:bold r:id="rId77"/>
      <p:italic r:id="rId78"/>
      <p:boldItalic r:id="rId79"/>
    </p:embeddedFont>
    <p:embeddedFont>
      <p:font typeface="Corbel" panose="020B0503020204020204" pitchFamily="34" charset="0"/>
      <p:regular r:id="rId80"/>
      <p:bold r:id="rId81"/>
      <p:italic r:id="rId82"/>
      <p:boldItalic r:id="rId83"/>
    </p:embeddedFont>
    <p:embeddedFont>
      <p:font typeface="EFCO Brookshire"/>
      <p:regular r:id="rId84"/>
    </p:embeddedFont>
    <p:embeddedFont>
      <p:font typeface="Franklin Gothic Heavy" panose="020B0903020102020204" pitchFamily="34" charset="0"/>
      <p:regular r:id="rId85"/>
      <p:italic r:id="rId86"/>
    </p:embeddedFont>
    <p:embeddedFont>
      <p:font typeface="Georgia" panose="02040502050405020303" pitchFamily="18" charset="0"/>
      <p:regular r:id="rId87"/>
      <p:bold r:id="rId88"/>
      <p:italic r:id="rId89"/>
      <p:boldItalic r:id="rId90"/>
    </p:embeddedFont>
    <p:embeddedFont>
      <p:font typeface="Georgia Pro Semibold" panose="02040702050405020303" pitchFamily="18" charset="0"/>
      <p:bold r:id="rId91"/>
      <p:boldItalic r:id="rId92"/>
    </p:embeddedFont>
    <p:embeddedFont>
      <p:font typeface="Gill Sans Nova" panose="020B0602020104020203" pitchFamily="34" charset="0"/>
      <p:regular r:id="rId93"/>
      <p:bold r:id="rId94"/>
      <p:italic r:id="rId95"/>
      <p:boldItalic r:id="rId96"/>
    </p:embeddedFont>
    <p:embeddedFont>
      <p:font typeface="Gochi Hand" panose="020B0604020202020204" charset="0"/>
      <p:regular r:id="rId97"/>
    </p:embeddedFont>
    <p:embeddedFont>
      <p:font typeface="Libre Baskerville" panose="02000000000000000000" pitchFamily="2" charset="0"/>
      <p:regular r:id="rId98"/>
      <p:bold r:id="rId99"/>
      <p:italic r:id="rId100"/>
    </p:embeddedFont>
    <p:embeddedFont>
      <p:font typeface="Lucida Sans" panose="020B0602030504020204" pitchFamily="34" charset="0"/>
      <p:regular r:id="rId101"/>
      <p:bold r:id="rId102"/>
      <p:italic r:id="rId103"/>
      <p:boldItalic r:id="rId104"/>
    </p:embeddedFont>
    <p:embeddedFont>
      <p:font typeface="Modern Love" panose="04090805081005020601" pitchFamily="82" charset="0"/>
      <p:regular r:id="rId105"/>
    </p:embeddedFont>
    <p:embeddedFont>
      <p:font typeface="Rockwell" panose="02060603020205020403" pitchFamily="18" charset="0"/>
      <p:regular r:id="rId106"/>
      <p:bold r:id="rId107"/>
      <p:italic r:id="rId108"/>
      <p:boldItalic r:id="rId109"/>
    </p:embeddedFont>
    <p:embeddedFont>
      <p:font typeface="Segoe UI" panose="020B0502040204020203" pitchFamily="34" charset="0"/>
      <p:regular r:id="rId110"/>
      <p:bold r:id="rId111"/>
      <p:italic r:id="rId112"/>
      <p:boldItalic r:id="rId113"/>
    </p:embeddedFont>
    <p:embeddedFont>
      <p:font typeface="The Hand" panose="03070502030502020204" pitchFamily="66" charset="0"/>
      <p:regular r:id="rId114"/>
      <p:bold r:id="rId115"/>
    </p:embeddedFont>
    <p:embeddedFont>
      <p:font typeface="Wingdings 2" panose="05020102010507070707" pitchFamily="18" charset="2"/>
      <p:regular r:id="rId1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MMA JOHNSON" initials="" lastIdx="1" clrIdx="1"/>
  <p:cmAuthor id="1" name="rebecca lima" initials="rl" lastIdx="1" clrIdx="5">
    <p:extLst>
      <p:ext uri="{19B8F6BF-5375-455C-9EA6-DF929625EA0E}">
        <p15:presenceInfo xmlns:p15="http://schemas.microsoft.com/office/powerpoint/2012/main" userId="836ae0d99c40f954" providerId="Windows Live"/>
      </p:ext>
    </p:extLst>
  </p:cmAuthor>
  <p:cmAuthor id="2" name="Ashley Butler" initials="AB" lastIdx="2" clrIdx="6">
    <p:extLst>
      <p:ext uri="{19B8F6BF-5375-455C-9EA6-DF929625EA0E}">
        <p15:presenceInfo xmlns:p15="http://schemas.microsoft.com/office/powerpoint/2012/main" userId="S::butler.ashley@somersetcollegeprep.org::3bbca881-3c6f-4abc-94a3-40b7cb85eef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66"/>
    <a:srgbClr val="FF0066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6E20D3-BF9B-47A1-8F68-D06FD7D68830}" v="3" dt="2024-08-30T12:20:36.952"/>
  </p1510:revLst>
</p1510:revInfo>
</file>

<file path=ppt/tableStyles.xml><?xml version="1.0" encoding="utf-8"?>
<a:tblStyleLst xmlns:a="http://schemas.openxmlformats.org/drawingml/2006/main" def="{C7E8CD22-AA27-428D-8762-F23AEEC335BA}">
  <a:tblStyle styleId="{C7E8CD22-AA27-428D-8762-F23AEEC335B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996" y="66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3.xml"/><Relationship Id="rId117" Type="http://schemas.openxmlformats.org/officeDocument/2006/relationships/commentAuthors" Target="commentAuthors.xml"/><Relationship Id="rId21" Type="http://schemas.openxmlformats.org/officeDocument/2006/relationships/slideMaster" Target="slideMasters/slideMaster14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63" Type="http://schemas.openxmlformats.org/officeDocument/2006/relationships/font" Target="fonts/font6.fntdata"/><Relationship Id="rId68" Type="http://schemas.openxmlformats.org/officeDocument/2006/relationships/font" Target="fonts/font11.fntdata"/><Relationship Id="rId84" Type="http://schemas.openxmlformats.org/officeDocument/2006/relationships/font" Target="fonts/font27.fntdata"/><Relationship Id="rId89" Type="http://schemas.openxmlformats.org/officeDocument/2006/relationships/font" Target="fonts/font32.fntdata"/><Relationship Id="rId112" Type="http://schemas.openxmlformats.org/officeDocument/2006/relationships/font" Target="fonts/font55.fntdata"/><Relationship Id="rId16" Type="http://schemas.openxmlformats.org/officeDocument/2006/relationships/slideMaster" Target="slideMasters/slideMaster9.xml"/><Relationship Id="rId107" Type="http://schemas.openxmlformats.org/officeDocument/2006/relationships/font" Target="fonts/font50.fntdata"/><Relationship Id="rId11" Type="http://schemas.openxmlformats.org/officeDocument/2006/relationships/slideMaster" Target="slideMasters/slideMaster4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53" Type="http://schemas.openxmlformats.org/officeDocument/2006/relationships/slide" Target="slides/slide30.xml"/><Relationship Id="rId58" Type="http://schemas.openxmlformats.org/officeDocument/2006/relationships/font" Target="fonts/font1.fntdata"/><Relationship Id="rId74" Type="http://schemas.openxmlformats.org/officeDocument/2006/relationships/font" Target="fonts/font17.fntdata"/><Relationship Id="rId79" Type="http://schemas.openxmlformats.org/officeDocument/2006/relationships/font" Target="fonts/font22.fntdata"/><Relationship Id="rId102" Type="http://schemas.openxmlformats.org/officeDocument/2006/relationships/font" Target="fonts/font45.fntdata"/><Relationship Id="rId5" Type="http://schemas.openxmlformats.org/officeDocument/2006/relationships/customXml" Target="../customXml/item5.xml"/><Relationship Id="rId90" Type="http://schemas.openxmlformats.org/officeDocument/2006/relationships/font" Target="fonts/font33.fntdata"/><Relationship Id="rId95" Type="http://schemas.openxmlformats.org/officeDocument/2006/relationships/font" Target="fonts/font38.fntdata"/><Relationship Id="rId22" Type="http://schemas.openxmlformats.org/officeDocument/2006/relationships/slideMaster" Target="slideMasters/slideMaster15.xml"/><Relationship Id="rId27" Type="http://schemas.openxmlformats.org/officeDocument/2006/relationships/slide" Target="slides/slide4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64" Type="http://schemas.openxmlformats.org/officeDocument/2006/relationships/font" Target="fonts/font7.fntdata"/><Relationship Id="rId69" Type="http://schemas.openxmlformats.org/officeDocument/2006/relationships/font" Target="fonts/font12.fntdata"/><Relationship Id="rId113" Type="http://schemas.openxmlformats.org/officeDocument/2006/relationships/font" Target="fonts/font56.fntdata"/><Relationship Id="rId118" Type="http://schemas.openxmlformats.org/officeDocument/2006/relationships/presProps" Target="presProps.xml"/><Relationship Id="rId80" Type="http://schemas.openxmlformats.org/officeDocument/2006/relationships/font" Target="fonts/font23.fntdata"/><Relationship Id="rId85" Type="http://schemas.openxmlformats.org/officeDocument/2006/relationships/font" Target="fonts/font28.fntdata"/><Relationship Id="rId12" Type="http://schemas.openxmlformats.org/officeDocument/2006/relationships/slideMaster" Target="slideMasters/slideMaster5.xml"/><Relationship Id="rId17" Type="http://schemas.openxmlformats.org/officeDocument/2006/relationships/slideMaster" Target="slideMasters/slideMaster10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59" Type="http://schemas.openxmlformats.org/officeDocument/2006/relationships/font" Target="fonts/font2.fntdata"/><Relationship Id="rId103" Type="http://schemas.openxmlformats.org/officeDocument/2006/relationships/font" Target="fonts/font46.fntdata"/><Relationship Id="rId108" Type="http://schemas.openxmlformats.org/officeDocument/2006/relationships/font" Target="fonts/font51.fntdata"/><Relationship Id="rId54" Type="http://schemas.openxmlformats.org/officeDocument/2006/relationships/slide" Target="slides/slide31.xml"/><Relationship Id="rId70" Type="http://schemas.openxmlformats.org/officeDocument/2006/relationships/font" Target="fonts/font13.fntdata"/><Relationship Id="rId75" Type="http://schemas.openxmlformats.org/officeDocument/2006/relationships/font" Target="fonts/font18.fntdata"/><Relationship Id="rId91" Type="http://schemas.openxmlformats.org/officeDocument/2006/relationships/font" Target="fonts/font34.fntdata"/><Relationship Id="rId96" Type="http://schemas.openxmlformats.org/officeDocument/2006/relationships/font" Target="fonts/font39.fntdata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23" Type="http://schemas.openxmlformats.org/officeDocument/2006/relationships/slideMaster" Target="slideMasters/slideMaster16.xml"/><Relationship Id="rId28" Type="http://schemas.openxmlformats.org/officeDocument/2006/relationships/slide" Target="slides/slide5.xml"/><Relationship Id="rId49" Type="http://schemas.openxmlformats.org/officeDocument/2006/relationships/slide" Target="slides/slide26.xml"/><Relationship Id="rId114" Type="http://schemas.openxmlformats.org/officeDocument/2006/relationships/font" Target="fonts/font57.fntdata"/><Relationship Id="rId119" Type="http://schemas.openxmlformats.org/officeDocument/2006/relationships/viewProps" Target="viewProps.xml"/><Relationship Id="rId44" Type="http://schemas.openxmlformats.org/officeDocument/2006/relationships/slide" Target="slides/slide21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81" Type="http://schemas.openxmlformats.org/officeDocument/2006/relationships/font" Target="fonts/font24.fntdata"/><Relationship Id="rId86" Type="http://schemas.openxmlformats.org/officeDocument/2006/relationships/font" Target="fonts/font29.fntdata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2.xml"/><Relationship Id="rId13" Type="http://schemas.openxmlformats.org/officeDocument/2006/relationships/slideMaster" Target="slideMasters/slideMaster6.xml"/><Relationship Id="rId18" Type="http://schemas.openxmlformats.org/officeDocument/2006/relationships/slideMaster" Target="slideMasters/slideMaster11.xml"/><Relationship Id="rId39" Type="http://schemas.openxmlformats.org/officeDocument/2006/relationships/slide" Target="slides/slide16.xml"/><Relationship Id="rId109" Type="http://schemas.openxmlformats.org/officeDocument/2006/relationships/font" Target="fonts/font52.fntdata"/><Relationship Id="rId34" Type="http://schemas.openxmlformats.org/officeDocument/2006/relationships/slide" Target="slides/slide11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76" Type="http://schemas.openxmlformats.org/officeDocument/2006/relationships/font" Target="fonts/font19.fntdata"/><Relationship Id="rId97" Type="http://schemas.openxmlformats.org/officeDocument/2006/relationships/font" Target="fonts/font40.fntdata"/><Relationship Id="rId104" Type="http://schemas.openxmlformats.org/officeDocument/2006/relationships/font" Target="fonts/font47.fntdata"/><Relationship Id="rId120" Type="http://schemas.openxmlformats.org/officeDocument/2006/relationships/theme" Target="theme/theme1.xml"/><Relationship Id="rId7" Type="http://schemas.openxmlformats.org/officeDocument/2006/relationships/customXml" Target="../customXml/item7.xml"/><Relationship Id="rId71" Type="http://schemas.openxmlformats.org/officeDocument/2006/relationships/font" Target="fonts/font14.fntdata"/><Relationship Id="rId92" Type="http://schemas.openxmlformats.org/officeDocument/2006/relationships/font" Target="fonts/font35.fntdata"/><Relationship Id="rId2" Type="http://schemas.openxmlformats.org/officeDocument/2006/relationships/customXml" Target="../customXml/item2.xml"/><Relationship Id="rId29" Type="http://schemas.openxmlformats.org/officeDocument/2006/relationships/slide" Target="slides/slide6.xml"/><Relationship Id="rId24" Type="http://schemas.openxmlformats.org/officeDocument/2006/relationships/slide" Target="slides/slide1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66" Type="http://schemas.openxmlformats.org/officeDocument/2006/relationships/font" Target="fonts/font9.fntdata"/><Relationship Id="rId87" Type="http://schemas.openxmlformats.org/officeDocument/2006/relationships/font" Target="fonts/font30.fntdata"/><Relationship Id="rId110" Type="http://schemas.openxmlformats.org/officeDocument/2006/relationships/font" Target="fonts/font53.fntdata"/><Relationship Id="rId115" Type="http://schemas.openxmlformats.org/officeDocument/2006/relationships/font" Target="fonts/font58.fntdata"/><Relationship Id="rId61" Type="http://schemas.openxmlformats.org/officeDocument/2006/relationships/font" Target="fonts/font4.fntdata"/><Relationship Id="rId82" Type="http://schemas.openxmlformats.org/officeDocument/2006/relationships/font" Target="fonts/font25.fntdata"/><Relationship Id="rId19" Type="http://schemas.openxmlformats.org/officeDocument/2006/relationships/slideMaster" Target="slideMasters/slideMaster12.xml"/><Relationship Id="rId14" Type="http://schemas.openxmlformats.org/officeDocument/2006/relationships/slideMaster" Target="slideMasters/slideMaster7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56" Type="http://schemas.openxmlformats.org/officeDocument/2006/relationships/slide" Target="slides/slide33.xml"/><Relationship Id="rId77" Type="http://schemas.openxmlformats.org/officeDocument/2006/relationships/font" Target="fonts/font20.fntdata"/><Relationship Id="rId100" Type="http://schemas.openxmlformats.org/officeDocument/2006/relationships/font" Target="fonts/font43.fntdata"/><Relationship Id="rId105" Type="http://schemas.openxmlformats.org/officeDocument/2006/relationships/font" Target="fonts/font48.fntdata"/><Relationship Id="rId8" Type="http://schemas.openxmlformats.org/officeDocument/2006/relationships/slideMaster" Target="slideMasters/slideMaster1.xml"/><Relationship Id="rId51" Type="http://schemas.openxmlformats.org/officeDocument/2006/relationships/slide" Target="slides/slide28.xml"/><Relationship Id="rId72" Type="http://schemas.openxmlformats.org/officeDocument/2006/relationships/font" Target="fonts/font15.fntdata"/><Relationship Id="rId93" Type="http://schemas.openxmlformats.org/officeDocument/2006/relationships/font" Target="fonts/font36.fntdata"/><Relationship Id="rId98" Type="http://schemas.openxmlformats.org/officeDocument/2006/relationships/font" Target="fonts/font41.fntdata"/><Relationship Id="rId121" Type="http://schemas.openxmlformats.org/officeDocument/2006/relationships/tableStyles" Target="tableStyles.xml"/><Relationship Id="rId3" Type="http://schemas.openxmlformats.org/officeDocument/2006/relationships/customXml" Target="../customXml/item3.xml"/><Relationship Id="rId25" Type="http://schemas.openxmlformats.org/officeDocument/2006/relationships/slide" Target="slides/slide2.xml"/><Relationship Id="rId46" Type="http://schemas.openxmlformats.org/officeDocument/2006/relationships/slide" Target="slides/slide23.xml"/><Relationship Id="rId67" Type="http://schemas.openxmlformats.org/officeDocument/2006/relationships/font" Target="fonts/font10.fntdata"/><Relationship Id="rId116" Type="http://schemas.openxmlformats.org/officeDocument/2006/relationships/font" Target="fonts/font59.fntdata"/><Relationship Id="rId20" Type="http://schemas.openxmlformats.org/officeDocument/2006/relationships/slideMaster" Target="slideMasters/slideMaster13.xml"/><Relationship Id="rId41" Type="http://schemas.openxmlformats.org/officeDocument/2006/relationships/slide" Target="slides/slide18.xml"/><Relationship Id="rId62" Type="http://schemas.openxmlformats.org/officeDocument/2006/relationships/font" Target="fonts/font5.fntdata"/><Relationship Id="rId83" Type="http://schemas.openxmlformats.org/officeDocument/2006/relationships/font" Target="fonts/font26.fntdata"/><Relationship Id="rId88" Type="http://schemas.openxmlformats.org/officeDocument/2006/relationships/font" Target="fonts/font31.fntdata"/><Relationship Id="rId111" Type="http://schemas.openxmlformats.org/officeDocument/2006/relationships/font" Target="fonts/font54.fntdata"/><Relationship Id="rId15" Type="http://schemas.openxmlformats.org/officeDocument/2006/relationships/slideMaster" Target="slideMasters/slideMaster8.xml"/><Relationship Id="rId36" Type="http://schemas.openxmlformats.org/officeDocument/2006/relationships/slide" Target="slides/slide13.xml"/><Relationship Id="rId57" Type="http://schemas.openxmlformats.org/officeDocument/2006/relationships/notesMaster" Target="notesMasters/notesMaster1.xml"/><Relationship Id="rId106" Type="http://schemas.openxmlformats.org/officeDocument/2006/relationships/font" Target="fonts/font49.fntdata"/><Relationship Id="rId10" Type="http://schemas.openxmlformats.org/officeDocument/2006/relationships/slideMaster" Target="slideMasters/slideMaster3.xml"/><Relationship Id="rId31" Type="http://schemas.openxmlformats.org/officeDocument/2006/relationships/slide" Target="slides/slide8.xml"/><Relationship Id="rId52" Type="http://schemas.openxmlformats.org/officeDocument/2006/relationships/slide" Target="slides/slide29.xml"/><Relationship Id="rId73" Type="http://schemas.openxmlformats.org/officeDocument/2006/relationships/font" Target="fonts/font16.fntdata"/><Relationship Id="rId78" Type="http://schemas.openxmlformats.org/officeDocument/2006/relationships/font" Target="fonts/font21.fntdata"/><Relationship Id="rId94" Type="http://schemas.openxmlformats.org/officeDocument/2006/relationships/font" Target="fonts/font37.fntdata"/><Relationship Id="rId99" Type="http://schemas.openxmlformats.org/officeDocument/2006/relationships/font" Target="fonts/font42.fntdata"/><Relationship Id="rId101" Type="http://schemas.openxmlformats.org/officeDocument/2006/relationships/font" Target="fonts/font44.fntdata"/><Relationship Id="rId122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AF3693-03DB-4A77-B007-45B249DE5C1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4806857-370D-479C-BA85-5E3DF707FB9D}">
      <dgm:prSet/>
      <dgm:spPr/>
      <dgm:t>
        <a:bodyPr/>
        <a:lstStyle/>
        <a:p>
          <a:r>
            <a:rPr lang="en-US" b="0" i="0"/>
            <a:t>S - Set high expectations</a:t>
          </a:r>
          <a:endParaRPr lang="en-US"/>
        </a:p>
      </dgm:t>
    </dgm:pt>
    <dgm:pt modelId="{54A7DBE4-B80C-4D60-842E-63F59CB91823}" type="parTrans" cxnId="{40C27B72-5723-47FD-BF05-4DC9B15FB6D2}">
      <dgm:prSet/>
      <dgm:spPr/>
      <dgm:t>
        <a:bodyPr/>
        <a:lstStyle/>
        <a:p>
          <a:endParaRPr lang="en-US"/>
        </a:p>
      </dgm:t>
    </dgm:pt>
    <dgm:pt modelId="{F9844EB1-D1A5-494D-8968-8A88FE4E0B29}" type="sibTrans" cxnId="{40C27B72-5723-47FD-BF05-4DC9B15FB6D2}">
      <dgm:prSet/>
      <dgm:spPr/>
      <dgm:t>
        <a:bodyPr/>
        <a:lstStyle/>
        <a:p>
          <a:endParaRPr lang="en-US"/>
        </a:p>
      </dgm:t>
    </dgm:pt>
    <dgm:pt modelId="{99749F4E-F815-46D9-B202-515D5A39C3F3}">
      <dgm:prSet/>
      <dgm:spPr/>
      <dgm:t>
        <a:bodyPr/>
        <a:lstStyle/>
        <a:p>
          <a:r>
            <a:rPr lang="en-US" b="0" i="0"/>
            <a:t>O - Objective</a:t>
          </a:r>
          <a:endParaRPr lang="en-US"/>
        </a:p>
      </dgm:t>
    </dgm:pt>
    <dgm:pt modelId="{CCC31A7A-5EDB-46D2-B6B5-2D5183100A78}" type="parTrans" cxnId="{286B06F8-E94E-4B8A-9DDE-B7596CFDFB0F}">
      <dgm:prSet/>
      <dgm:spPr/>
      <dgm:t>
        <a:bodyPr/>
        <a:lstStyle/>
        <a:p>
          <a:endParaRPr lang="en-US"/>
        </a:p>
      </dgm:t>
    </dgm:pt>
    <dgm:pt modelId="{80BA55E1-3B47-44E7-9B9A-E78EA53725E6}" type="sibTrans" cxnId="{286B06F8-E94E-4B8A-9DDE-B7596CFDFB0F}">
      <dgm:prSet/>
      <dgm:spPr/>
      <dgm:t>
        <a:bodyPr/>
        <a:lstStyle/>
        <a:p>
          <a:endParaRPr lang="en-US"/>
        </a:p>
      </dgm:t>
    </dgm:pt>
    <dgm:pt modelId="{3A650E9D-6BB7-4789-9B68-81354AC2FDD3}">
      <dgm:prSet/>
      <dgm:spPr/>
      <dgm:t>
        <a:bodyPr/>
        <a:lstStyle/>
        <a:p>
          <a:r>
            <a:rPr lang="en-US" b="0" i="0"/>
            <a:t>M - Meaningful curriculum</a:t>
          </a:r>
          <a:endParaRPr lang="en-US"/>
        </a:p>
      </dgm:t>
    </dgm:pt>
    <dgm:pt modelId="{787BF847-8D40-42D3-A0B1-51D4F362A571}" type="parTrans" cxnId="{60E36918-9A9B-465B-AFA5-86E31B7CA469}">
      <dgm:prSet/>
      <dgm:spPr/>
      <dgm:t>
        <a:bodyPr/>
        <a:lstStyle/>
        <a:p>
          <a:endParaRPr lang="en-US"/>
        </a:p>
      </dgm:t>
    </dgm:pt>
    <dgm:pt modelId="{D4B3E329-A62E-45D2-9D41-76C0982981B3}" type="sibTrans" cxnId="{60E36918-9A9B-465B-AFA5-86E31B7CA469}">
      <dgm:prSet/>
      <dgm:spPr/>
      <dgm:t>
        <a:bodyPr/>
        <a:lstStyle/>
        <a:p>
          <a:endParaRPr lang="en-US"/>
        </a:p>
      </dgm:t>
    </dgm:pt>
    <dgm:pt modelId="{3970E0F5-8929-4CAA-B980-20216F45B9E6}">
      <dgm:prSet/>
      <dgm:spPr/>
      <dgm:t>
        <a:bodyPr/>
        <a:lstStyle/>
        <a:p>
          <a:r>
            <a:rPr lang="en-US" b="0" i="0"/>
            <a:t>E -  Effective</a:t>
          </a:r>
          <a:endParaRPr lang="en-US"/>
        </a:p>
      </dgm:t>
    </dgm:pt>
    <dgm:pt modelId="{B807309F-E5B5-41CD-AC33-A44CA014ED15}" type="parTrans" cxnId="{7366013D-261A-446C-9F65-78B620EA9A0E}">
      <dgm:prSet/>
      <dgm:spPr/>
      <dgm:t>
        <a:bodyPr/>
        <a:lstStyle/>
        <a:p>
          <a:endParaRPr lang="en-US"/>
        </a:p>
      </dgm:t>
    </dgm:pt>
    <dgm:pt modelId="{2DFD2848-F77A-4FDE-B622-E76A5EC917C9}" type="sibTrans" cxnId="{7366013D-261A-446C-9F65-78B620EA9A0E}">
      <dgm:prSet/>
      <dgm:spPr/>
      <dgm:t>
        <a:bodyPr/>
        <a:lstStyle/>
        <a:p>
          <a:endParaRPr lang="en-US"/>
        </a:p>
      </dgm:t>
    </dgm:pt>
    <dgm:pt modelId="{ECC2434A-267D-43FD-B53C-0652213B4E19}">
      <dgm:prSet/>
      <dgm:spPr/>
      <dgm:t>
        <a:bodyPr/>
        <a:lstStyle/>
        <a:p>
          <a:r>
            <a:rPr lang="en-US" b="0" i="0"/>
            <a:t>R -  Resourceful and responsible life long 	learners</a:t>
          </a:r>
          <a:endParaRPr lang="en-US"/>
        </a:p>
      </dgm:t>
    </dgm:pt>
    <dgm:pt modelId="{E4B30A52-F5A5-4BCE-822D-D49BE80D9219}" type="parTrans" cxnId="{3DFFB652-B14B-49A1-9FBC-577B2AA92D89}">
      <dgm:prSet/>
      <dgm:spPr/>
      <dgm:t>
        <a:bodyPr/>
        <a:lstStyle/>
        <a:p>
          <a:endParaRPr lang="en-US"/>
        </a:p>
      </dgm:t>
    </dgm:pt>
    <dgm:pt modelId="{A0EDF416-9261-4B15-A369-6689E6073B73}" type="sibTrans" cxnId="{3DFFB652-B14B-49A1-9FBC-577B2AA92D89}">
      <dgm:prSet/>
      <dgm:spPr/>
      <dgm:t>
        <a:bodyPr/>
        <a:lstStyle/>
        <a:p>
          <a:endParaRPr lang="en-US"/>
        </a:p>
      </dgm:t>
    </dgm:pt>
    <dgm:pt modelId="{03AC48FF-8476-4A4D-8384-9C7E63AF4894}">
      <dgm:prSet/>
      <dgm:spPr/>
      <dgm:t>
        <a:bodyPr/>
        <a:lstStyle/>
        <a:p>
          <a:r>
            <a:rPr lang="en-US" b="0" i="0"/>
            <a:t>S - Scholars who achieve proficiency and beyond</a:t>
          </a:r>
          <a:endParaRPr lang="en-US"/>
        </a:p>
      </dgm:t>
    </dgm:pt>
    <dgm:pt modelId="{FF716058-5C6A-4A33-BFE4-B3314D9E091E}" type="parTrans" cxnId="{DB88C29B-6305-4017-A28F-6C7BC2A445F4}">
      <dgm:prSet/>
      <dgm:spPr/>
      <dgm:t>
        <a:bodyPr/>
        <a:lstStyle/>
        <a:p>
          <a:endParaRPr lang="en-US"/>
        </a:p>
      </dgm:t>
    </dgm:pt>
    <dgm:pt modelId="{A1C9EE35-E3E4-43AA-89F2-AB29E6442879}" type="sibTrans" cxnId="{DB88C29B-6305-4017-A28F-6C7BC2A445F4}">
      <dgm:prSet/>
      <dgm:spPr/>
      <dgm:t>
        <a:bodyPr/>
        <a:lstStyle/>
        <a:p>
          <a:endParaRPr lang="en-US"/>
        </a:p>
      </dgm:t>
    </dgm:pt>
    <dgm:pt modelId="{402D757D-0619-4429-AB37-DD17173FC10E}">
      <dgm:prSet/>
      <dgm:spPr/>
      <dgm:t>
        <a:bodyPr/>
        <a:lstStyle/>
        <a:p>
          <a:r>
            <a:rPr lang="en-US" b="0" i="0"/>
            <a:t>E - Evaluate continuously and use data to drive 	curriculum</a:t>
          </a:r>
          <a:endParaRPr lang="en-US"/>
        </a:p>
      </dgm:t>
    </dgm:pt>
    <dgm:pt modelId="{5E346FDF-B866-4F2D-A97C-9D6B0AB1974E}" type="parTrans" cxnId="{44A6F2EA-DA46-40B0-8901-ADD79DF10015}">
      <dgm:prSet/>
      <dgm:spPr/>
      <dgm:t>
        <a:bodyPr/>
        <a:lstStyle/>
        <a:p>
          <a:endParaRPr lang="en-US"/>
        </a:p>
      </dgm:t>
    </dgm:pt>
    <dgm:pt modelId="{D403CD2F-D8D6-469C-9C6A-1693E419C4C5}" type="sibTrans" cxnId="{44A6F2EA-DA46-40B0-8901-ADD79DF10015}">
      <dgm:prSet/>
      <dgm:spPr/>
      <dgm:t>
        <a:bodyPr/>
        <a:lstStyle/>
        <a:p>
          <a:endParaRPr lang="en-US"/>
        </a:p>
      </dgm:t>
    </dgm:pt>
    <dgm:pt modelId="{02C32390-6DAF-4C55-A58A-92770FAF264B}">
      <dgm:prSet/>
      <dgm:spPr/>
      <dgm:t>
        <a:bodyPr/>
        <a:lstStyle/>
        <a:p>
          <a:r>
            <a:rPr lang="en-US" b="0" i="0"/>
            <a:t>T - Teachers who are highly qualified</a:t>
          </a:r>
          <a:endParaRPr lang="en-US"/>
        </a:p>
      </dgm:t>
    </dgm:pt>
    <dgm:pt modelId="{FEE8BC40-50B4-4ADB-A1F7-323CFDAA32E3}" type="parTrans" cxnId="{7E2FAC9E-BE40-412B-93D8-F9B6B4FD6136}">
      <dgm:prSet/>
      <dgm:spPr/>
      <dgm:t>
        <a:bodyPr/>
        <a:lstStyle/>
        <a:p>
          <a:endParaRPr lang="en-US"/>
        </a:p>
      </dgm:t>
    </dgm:pt>
    <dgm:pt modelId="{898C83A0-0D1D-4CBD-8F84-AAF021F13674}" type="sibTrans" cxnId="{7E2FAC9E-BE40-412B-93D8-F9B6B4FD6136}">
      <dgm:prSet/>
      <dgm:spPr/>
      <dgm:t>
        <a:bodyPr/>
        <a:lstStyle/>
        <a:p>
          <a:endParaRPr lang="en-US"/>
        </a:p>
      </dgm:t>
    </dgm:pt>
    <dgm:pt modelId="{4D17562B-5340-42B9-A90D-B4B8474D9020}" type="pres">
      <dgm:prSet presAssocID="{FAAF3693-03DB-4A77-B007-45B249DE5C1F}" presName="Name0" presStyleCnt="0">
        <dgm:presLayoutVars>
          <dgm:dir/>
          <dgm:animLvl val="lvl"/>
          <dgm:resizeHandles val="exact"/>
        </dgm:presLayoutVars>
      </dgm:prSet>
      <dgm:spPr/>
    </dgm:pt>
    <dgm:pt modelId="{A43D44CA-5345-4223-9529-27419C7ABE34}" type="pres">
      <dgm:prSet presAssocID="{44806857-370D-479C-BA85-5E3DF707FB9D}" presName="linNode" presStyleCnt="0"/>
      <dgm:spPr/>
    </dgm:pt>
    <dgm:pt modelId="{D8DB740B-FD43-494B-86BD-D1FF784581A3}" type="pres">
      <dgm:prSet presAssocID="{44806857-370D-479C-BA85-5E3DF707FB9D}" presName="parentText" presStyleLbl="node1" presStyleIdx="0" presStyleCnt="8">
        <dgm:presLayoutVars>
          <dgm:chMax val="1"/>
          <dgm:bulletEnabled val="1"/>
        </dgm:presLayoutVars>
      </dgm:prSet>
      <dgm:spPr/>
    </dgm:pt>
    <dgm:pt modelId="{5C725460-7D4B-420D-AB7D-58A12B669557}" type="pres">
      <dgm:prSet presAssocID="{F9844EB1-D1A5-494D-8968-8A88FE4E0B29}" presName="sp" presStyleCnt="0"/>
      <dgm:spPr/>
    </dgm:pt>
    <dgm:pt modelId="{6D6D3084-AC6F-4199-84EB-07B2B99C7D06}" type="pres">
      <dgm:prSet presAssocID="{99749F4E-F815-46D9-B202-515D5A39C3F3}" presName="linNode" presStyleCnt="0"/>
      <dgm:spPr/>
    </dgm:pt>
    <dgm:pt modelId="{F159417C-E500-401B-B9BA-06313CDCAB5B}" type="pres">
      <dgm:prSet presAssocID="{99749F4E-F815-46D9-B202-515D5A39C3F3}" presName="parentText" presStyleLbl="node1" presStyleIdx="1" presStyleCnt="8">
        <dgm:presLayoutVars>
          <dgm:chMax val="1"/>
          <dgm:bulletEnabled val="1"/>
        </dgm:presLayoutVars>
      </dgm:prSet>
      <dgm:spPr/>
    </dgm:pt>
    <dgm:pt modelId="{907691A6-59FC-4E20-BBD7-647F0AD74D5C}" type="pres">
      <dgm:prSet presAssocID="{80BA55E1-3B47-44E7-9B9A-E78EA53725E6}" presName="sp" presStyleCnt="0"/>
      <dgm:spPr/>
    </dgm:pt>
    <dgm:pt modelId="{7A554176-0EF8-41DF-A48F-62F99D6D3852}" type="pres">
      <dgm:prSet presAssocID="{3A650E9D-6BB7-4789-9B68-81354AC2FDD3}" presName="linNode" presStyleCnt="0"/>
      <dgm:spPr/>
    </dgm:pt>
    <dgm:pt modelId="{6DCE11DA-4EBD-4449-B42F-6AFA1AE3A36D}" type="pres">
      <dgm:prSet presAssocID="{3A650E9D-6BB7-4789-9B68-81354AC2FDD3}" presName="parentText" presStyleLbl="node1" presStyleIdx="2" presStyleCnt="8">
        <dgm:presLayoutVars>
          <dgm:chMax val="1"/>
          <dgm:bulletEnabled val="1"/>
        </dgm:presLayoutVars>
      </dgm:prSet>
      <dgm:spPr/>
    </dgm:pt>
    <dgm:pt modelId="{1306C33C-0C50-4F3B-B81E-2270FA86724D}" type="pres">
      <dgm:prSet presAssocID="{D4B3E329-A62E-45D2-9D41-76C0982981B3}" presName="sp" presStyleCnt="0"/>
      <dgm:spPr/>
    </dgm:pt>
    <dgm:pt modelId="{DFC58F94-A99C-41A8-966E-1C43C766A79A}" type="pres">
      <dgm:prSet presAssocID="{3970E0F5-8929-4CAA-B980-20216F45B9E6}" presName="linNode" presStyleCnt="0"/>
      <dgm:spPr/>
    </dgm:pt>
    <dgm:pt modelId="{0C842A99-33F9-40BC-B66F-57D03D37776D}" type="pres">
      <dgm:prSet presAssocID="{3970E0F5-8929-4CAA-B980-20216F45B9E6}" presName="parentText" presStyleLbl="node1" presStyleIdx="3" presStyleCnt="8">
        <dgm:presLayoutVars>
          <dgm:chMax val="1"/>
          <dgm:bulletEnabled val="1"/>
        </dgm:presLayoutVars>
      </dgm:prSet>
      <dgm:spPr/>
    </dgm:pt>
    <dgm:pt modelId="{E2C722F2-4C70-456B-BB26-B3932A8512E2}" type="pres">
      <dgm:prSet presAssocID="{2DFD2848-F77A-4FDE-B622-E76A5EC917C9}" presName="sp" presStyleCnt="0"/>
      <dgm:spPr/>
    </dgm:pt>
    <dgm:pt modelId="{2C9244DC-4F95-420F-9D5D-F10373AB26EF}" type="pres">
      <dgm:prSet presAssocID="{ECC2434A-267D-43FD-B53C-0652213B4E19}" presName="linNode" presStyleCnt="0"/>
      <dgm:spPr/>
    </dgm:pt>
    <dgm:pt modelId="{DAE65B27-D101-45F4-B049-0688E6617E1D}" type="pres">
      <dgm:prSet presAssocID="{ECC2434A-267D-43FD-B53C-0652213B4E19}" presName="parentText" presStyleLbl="node1" presStyleIdx="4" presStyleCnt="8">
        <dgm:presLayoutVars>
          <dgm:chMax val="1"/>
          <dgm:bulletEnabled val="1"/>
        </dgm:presLayoutVars>
      </dgm:prSet>
      <dgm:spPr/>
    </dgm:pt>
    <dgm:pt modelId="{93FA4389-18D7-4C45-8F57-4E89DAB6FBE4}" type="pres">
      <dgm:prSet presAssocID="{A0EDF416-9261-4B15-A369-6689E6073B73}" presName="sp" presStyleCnt="0"/>
      <dgm:spPr/>
    </dgm:pt>
    <dgm:pt modelId="{106DE22F-A50C-4DBA-AE04-055D6ED8B873}" type="pres">
      <dgm:prSet presAssocID="{03AC48FF-8476-4A4D-8384-9C7E63AF4894}" presName="linNode" presStyleCnt="0"/>
      <dgm:spPr/>
    </dgm:pt>
    <dgm:pt modelId="{48CF2F41-DD3F-4A2E-A2D4-72C91EF6D407}" type="pres">
      <dgm:prSet presAssocID="{03AC48FF-8476-4A4D-8384-9C7E63AF4894}" presName="parentText" presStyleLbl="node1" presStyleIdx="5" presStyleCnt="8">
        <dgm:presLayoutVars>
          <dgm:chMax val="1"/>
          <dgm:bulletEnabled val="1"/>
        </dgm:presLayoutVars>
      </dgm:prSet>
      <dgm:spPr/>
    </dgm:pt>
    <dgm:pt modelId="{ADE8CD46-696D-4779-9EAE-E3F508743DFE}" type="pres">
      <dgm:prSet presAssocID="{A1C9EE35-E3E4-43AA-89F2-AB29E6442879}" presName="sp" presStyleCnt="0"/>
      <dgm:spPr/>
    </dgm:pt>
    <dgm:pt modelId="{50F90EB6-CF8A-4EFC-BEAE-9283A5323BA1}" type="pres">
      <dgm:prSet presAssocID="{402D757D-0619-4429-AB37-DD17173FC10E}" presName="linNode" presStyleCnt="0"/>
      <dgm:spPr/>
    </dgm:pt>
    <dgm:pt modelId="{D81D8462-735B-4619-A52A-C44B321D7D3B}" type="pres">
      <dgm:prSet presAssocID="{402D757D-0619-4429-AB37-DD17173FC10E}" presName="parentText" presStyleLbl="node1" presStyleIdx="6" presStyleCnt="8">
        <dgm:presLayoutVars>
          <dgm:chMax val="1"/>
          <dgm:bulletEnabled val="1"/>
        </dgm:presLayoutVars>
      </dgm:prSet>
      <dgm:spPr/>
    </dgm:pt>
    <dgm:pt modelId="{4263CC77-0D75-42DC-B2B0-C4D2B648F30B}" type="pres">
      <dgm:prSet presAssocID="{D403CD2F-D8D6-469C-9C6A-1693E419C4C5}" presName="sp" presStyleCnt="0"/>
      <dgm:spPr/>
    </dgm:pt>
    <dgm:pt modelId="{9B450B96-9760-48F9-BB72-51605D3FEBF0}" type="pres">
      <dgm:prSet presAssocID="{02C32390-6DAF-4C55-A58A-92770FAF264B}" presName="linNode" presStyleCnt="0"/>
      <dgm:spPr/>
    </dgm:pt>
    <dgm:pt modelId="{1B07030D-8CDD-445B-839A-D133321F7DC9}" type="pres">
      <dgm:prSet presAssocID="{02C32390-6DAF-4C55-A58A-92770FAF264B}" presName="parentText" presStyleLbl="node1" presStyleIdx="7" presStyleCnt="8">
        <dgm:presLayoutVars>
          <dgm:chMax val="1"/>
          <dgm:bulletEnabled val="1"/>
        </dgm:presLayoutVars>
      </dgm:prSet>
      <dgm:spPr/>
    </dgm:pt>
  </dgm:ptLst>
  <dgm:cxnLst>
    <dgm:cxn modelId="{E71F7908-2F72-4353-80B3-52FA97386922}" type="presOf" srcId="{3970E0F5-8929-4CAA-B980-20216F45B9E6}" destId="{0C842A99-33F9-40BC-B66F-57D03D37776D}" srcOrd="0" destOrd="0" presId="urn:microsoft.com/office/officeart/2005/8/layout/vList5"/>
    <dgm:cxn modelId="{046FBB0E-FF0C-4157-A903-D998CF3E2FE7}" type="presOf" srcId="{99749F4E-F815-46D9-B202-515D5A39C3F3}" destId="{F159417C-E500-401B-B9BA-06313CDCAB5B}" srcOrd="0" destOrd="0" presId="urn:microsoft.com/office/officeart/2005/8/layout/vList5"/>
    <dgm:cxn modelId="{5A3F620F-5DA4-44E6-9AA1-6ABAF6851E93}" type="presOf" srcId="{44806857-370D-479C-BA85-5E3DF707FB9D}" destId="{D8DB740B-FD43-494B-86BD-D1FF784581A3}" srcOrd="0" destOrd="0" presId="urn:microsoft.com/office/officeart/2005/8/layout/vList5"/>
    <dgm:cxn modelId="{60E36918-9A9B-465B-AFA5-86E31B7CA469}" srcId="{FAAF3693-03DB-4A77-B007-45B249DE5C1F}" destId="{3A650E9D-6BB7-4789-9B68-81354AC2FDD3}" srcOrd="2" destOrd="0" parTransId="{787BF847-8D40-42D3-A0B1-51D4F362A571}" sibTransId="{D4B3E329-A62E-45D2-9D41-76C0982981B3}"/>
    <dgm:cxn modelId="{7366013D-261A-446C-9F65-78B620EA9A0E}" srcId="{FAAF3693-03DB-4A77-B007-45B249DE5C1F}" destId="{3970E0F5-8929-4CAA-B980-20216F45B9E6}" srcOrd="3" destOrd="0" parTransId="{B807309F-E5B5-41CD-AC33-A44CA014ED15}" sibTransId="{2DFD2848-F77A-4FDE-B622-E76A5EC917C9}"/>
    <dgm:cxn modelId="{E6A65463-C3C3-47DE-9298-1EAA89D57B7C}" type="presOf" srcId="{03AC48FF-8476-4A4D-8384-9C7E63AF4894}" destId="{48CF2F41-DD3F-4A2E-A2D4-72C91EF6D407}" srcOrd="0" destOrd="0" presId="urn:microsoft.com/office/officeart/2005/8/layout/vList5"/>
    <dgm:cxn modelId="{40C27B72-5723-47FD-BF05-4DC9B15FB6D2}" srcId="{FAAF3693-03DB-4A77-B007-45B249DE5C1F}" destId="{44806857-370D-479C-BA85-5E3DF707FB9D}" srcOrd="0" destOrd="0" parTransId="{54A7DBE4-B80C-4D60-842E-63F59CB91823}" sibTransId="{F9844EB1-D1A5-494D-8968-8A88FE4E0B29}"/>
    <dgm:cxn modelId="{3DFFB652-B14B-49A1-9FBC-577B2AA92D89}" srcId="{FAAF3693-03DB-4A77-B007-45B249DE5C1F}" destId="{ECC2434A-267D-43FD-B53C-0652213B4E19}" srcOrd="4" destOrd="0" parTransId="{E4B30A52-F5A5-4BCE-822D-D49BE80D9219}" sibTransId="{A0EDF416-9261-4B15-A369-6689E6073B73}"/>
    <dgm:cxn modelId="{DB88C29B-6305-4017-A28F-6C7BC2A445F4}" srcId="{FAAF3693-03DB-4A77-B007-45B249DE5C1F}" destId="{03AC48FF-8476-4A4D-8384-9C7E63AF4894}" srcOrd="5" destOrd="0" parTransId="{FF716058-5C6A-4A33-BFE4-B3314D9E091E}" sibTransId="{A1C9EE35-E3E4-43AA-89F2-AB29E6442879}"/>
    <dgm:cxn modelId="{7E2FAC9E-BE40-412B-93D8-F9B6B4FD6136}" srcId="{FAAF3693-03DB-4A77-B007-45B249DE5C1F}" destId="{02C32390-6DAF-4C55-A58A-92770FAF264B}" srcOrd="7" destOrd="0" parTransId="{FEE8BC40-50B4-4ADB-A1F7-323CFDAA32E3}" sibTransId="{898C83A0-0D1D-4CBD-8F84-AAF021F13674}"/>
    <dgm:cxn modelId="{7776E39E-7047-402D-B942-D4F72441B787}" type="presOf" srcId="{02C32390-6DAF-4C55-A58A-92770FAF264B}" destId="{1B07030D-8CDD-445B-839A-D133321F7DC9}" srcOrd="0" destOrd="0" presId="urn:microsoft.com/office/officeart/2005/8/layout/vList5"/>
    <dgm:cxn modelId="{8BA546BA-93DE-4CA8-BEFE-AFDB7C4ACFF4}" type="presOf" srcId="{402D757D-0619-4429-AB37-DD17173FC10E}" destId="{D81D8462-735B-4619-A52A-C44B321D7D3B}" srcOrd="0" destOrd="0" presId="urn:microsoft.com/office/officeart/2005/8/layout/vList5"/>
    <dgm:cxn modelId="{4D76B0C6-F5B4-4893-A30B-4205B89B287B}" type="presOf" srcId="{3A650E9D-6BB7-4789-9B68-81354AC2FDD3}" destId="{6DCE11DA-4EBD-4449-B42F-6AFA1AE3A36D}" srcOrd="0" destOrd="0" presId="urn:microsoft.com/office/officeart/2005/8/layout/vList5"/>
    <dgm:cxn modelId="{F06724DB-59CD-4443-9DF5-F41C3E649129}" type="presOf" srcId="{FAAF3693-03DB-4A77-B007-45B249DE5C1F}" destId="{4D17562B-5340-42B9-A90D-B4B8474D9020}" srcOrd="0" destOrd="0" presId="urn:microsoft.com/office/officeart/2005/8/layout/vList5"/>
    <dgm:cxn modelId="{44A6F2EA-DA46-40B0-8901-ADD79DF10015}" srcId="{FAAF3693-03DB-4A77-B007-45B249DE5C1F}" destId="{402D757D-0619-4429-AB37-DD17173FC10E}" srcOrd="6" destOrd="0" parTransId="{5E346FDF-B866-4F2D-A97C-9D6B0AB1974E}" sibTransId="{D403CD2F-D8D6-469C-9C6A-1693E419C4C5}"/>
    <dgm:cxn modelId="{36F64FF1-7C72-47CB-AC34-0527AEF461FC}" type="presOf" srcId="{ECC2434A-267D-43FD-B53C-0652213B4E19}" destId="{DAE65B27-D101-45F4-B049-0688E6617E1D}" srcOrd="0" destOrd="0" presId="urn:microsoft.com/office/officeart/2005/8/layout/vList5"/>
    <dgm:cxn modelId="{286B06F8-E94E-4B8A-9DDE-B7596CFDFB0F}" srcId="{FAAF3693-03DB-4A77-B007-45B249DE5C1F}" destId="{99749F4E-F815-46D9-B202-515D5A39C3F3}" srcOrd="1" destOrd="0" parTransId="{CCC31A7A-5EDB-46D2-B6B5-2D5183100A78}" sibTransId="{80BA55E1-3B47-44E7-9B9A-E78EA53725E6}"/>
    <dgm:cxn modelId="{BEC6520E-1EE3-490C-B1F0-C2640D34E8E2}" type="presParOf" srcId="{4D17562B-5340-42B9-A90D-B4B8474D9020}" destId="{A43D44CA-5345-4223-9529-27419C7ABE34}" srcOrd="0" destOrd="0" presId="urn:microsoft.com/office/officeart/2005/8/layout/vList5"/>
    <dgm:cxn modelId="{F34E40B9-B975-4DDF-BC65-E325B4FD08B1}" type="presParOf" srcId="{A43D44CA-5345-4223-9529-27419C7ABE34}" destId="{D8DB740B-FD43-494B-86BD-D1FF784581A3}" srcOrd="0" destOrd="0" presId="urn:microsoft.com/office/officeart/2005/8/layout/vList5"/>
    <dgm:cxn modelId="{6419EB97-CD56-4DC4-96AE-42FC73839B12}" type="presParOf" srcId="{4D17562B-5340-42B9-A90D-B4B8474D9020}" destId="{5C725460-7D4B-420D-AB7D-58A12B669557}" srcOrd="1" destOrd="0" presId="urn:microsoft.com/office/officeart/2005/8/layout/vList5"/>
    <dgm:cxn modelId="{4D01A281-4087-4EC7-B7BF-03C9D168C61E}" type="presParOf" srcId="{4D17562B-5340-42B9-A90D-B4B8474D9020}" destId="{6D6D3084-AC6F-4199-84EB-07B2B99C7D06}" srcOrd="2" destOrd="0" presId="urn:microsoft.com/office/officeart/2005/8/layout/vList5"/>
    <dgm:cxn modelId="{91F1E4AD-2240-461B-A0BA-A802C1018C66}" type="presParOf" srcId="{6D6D3084-AC6F-4199-84EB-07B2B99C7D06}" destId="{F159417C-E500-401B-B9BA-06313CDCAB5B}" srcOrd="0" destOrd="0" presId="urn:microsoft.com/office/officeart/2005/8/layout/vList5"/>
    <dgm:cxn modelId="{303E9927-B307-45A5-9F84-50F3B82971B8}" type="presParOf" srcId="{4D17562B-5340-42B9-A90D-B4B8474D9020}" destId="{907691A6-59FC-4E20-BBD7-647F0AD74D5C}" srcOrd="3" destOrd="0" presId="urn:microsoft.com/office/officeart/2005/8/layout/vList5"/>
    <dgm:cxn modelId="{888B4F4B-C7EC-40BE-9434-72C10FA4FA06}" type="presParOf" srcId="{4D17562B-5340-42B9-A90D-B4B8474D9020}" destId="{7A554176-0EF8-41DF-A48F-62F99D6D3852}" srcOrd="4" destOrd="0" presId="urn:microsoft.com/office/officeart/2005/8/layout/vList5"/>
    <dgm:cxn modelId="{50989504-8037-455E-8BD0-7CC41E4D87A2}" type="presParOf" srcId="{7A554176-0EF8-41DF-A48F-62F99D6D3852}" destId="{6DCE11DA-4EBD-4449-B42F-6AFA1AE3A36D}" srcOrd="0" destOrd="0" presId="urn:microsoft.com/office/officeart/2005/8/layout/vList5"/>
    <dgm:cxn modelId="{0D134812-5E56-4410-8E82-BE86287D047F}" type="presParOf" srcId="{4D17562B-5340-42B9-A90D-B4B8474D9020}" destId="{1306C33C-0C50-4F3B-B81E-2270FA86724D}" srcOrd="5" destOrd="0" presId="urn:microsoft.com/office/officeart/2005/8/layout/vList5"/>
    <dgm:cxn modelId="{ED0041FE-A17C-40DA-9920-582E3D89B256}" type="presParOf" srcId="{4D17562B-5340-42B9-A90D-B4B8474D9020}" destId="{DFC58F94-A99C-41A8-966E-1C43C766A79A}" srcOrd="6" destOrd="0" presId="urn:microsoft.com/office/officeart/2005/8/layout/vList5"/>
    <dgm:cxn modelId="{B32E5E86-1E34-41D7-A2A9-933F49E559E1}" type="presParOf" srcId="{DFC58F94-A99C-41A8-966E-1C43C766A79A}" destId="{0C842A99-33F9-40BC-B66F-57D03D37776D}" srcOrd="0" destOrd="0" presId="urn:microsoft.com/office/officeart/2005/8/layout/vList5"/>
    <dgm:cxn modelId="{3C201B33-56CD-4083-A2A0-59169BDE38E8}" type="presParOf" srcId="{4D17562B-5340-42B9-A90D-B4B8474D9020}" destId="{E2C722F2-4C70-456B-BB26-B3932A8512E2}" srcOrd="7" destOrd="0" presId="urn:microsoft.com/office/officeart/2005/8/layout/vList5"/>
    <dgm:cxn modelId="{958708BF-5498-43FD-97A3-CA0CD18B8640}" type="presParOf" srcId="{4D17562B-5340-42B9-A90D-B4B8474D9020}" destId="{2C9244DC-4F95-420F-9D5D-F10373AB26EF}" srcOrd="8" destOrd="0" presId="urn:microsoft.com/office/officeart/2005/8/layout/vList5"/>
    <dgm:cxn modelId="{09AE09C1-E206-4D50-AD78-988436EFAC0B}" type="presParOf" srcId="{2C9244DC-4F95-420F-9D5D-F10373AB26EF}" destId="{DAE65B27-D101-45F4-B049-0688E6617E1D}" srcOrd="0" destOrd="0" presId="urn:microsoft.com/office/officeart/2005/8/layout/vList5"/>
    <dgm:cxn modelId="{AEDD8D59-0879-4389-8C38-5623CC3D24C4}" type="presParOf" srcId="{4D17562B-5340-42B9-A90D-B4B8474D9020}" destId="{93FA4389-18D7-4C45-8F57-4E89DAB6FBE4}" srcOrd="9" destOrd="0" presId="urn:microsoft.com/office/officeart/2005/8/layout/vList5"/>
    <dgm:cxn modelId="{3B946289-74C8-49EC-B365-662D1495EF81}" type="presParOf" srcId="{4D17562B-5340-42B9-A90D-B4B8474D9020}" destId="{106DE22F-A50C-4DBA-AE04-055D6ED8B873}" srcOrd="10" destOrd="0" presId="urn:microsoft.com/office/officeart/2005/8/layout/vList5"/>
    <dgm:cxn modelId="{FB6D3A4F-2024-4993-8316-48BBBDD7F91A}" type="presParOf" srcId="{106DE22F-A50C-4DBA-AE04-055D6ED8B873}" destId="{48CF2F41-DD3F-4A2E-A2D4-72C91EF6D407}" srcOrd="0" destOrd="0" presId="urn:microsoft.com/office/officeart/2005/8/layout/vList5"/>
    <dgm:cxn modelId="{7BBB6FA8-C3D2-4B47-AE7B-B721D1EE2EB2}" type="presParOf" srcId="{4D17562B-5340-42B9-A90D-B4B8474D9020}" destId="{ADE8CD46-696D-4779-9EAE-E3F508743DFE}" srcOrd="11" destOrd="0" presId="urn:microsoft.com/office/officeart/2005/8/layout/vList5"/>
    <dgm:cxn modelId="{4C696B18-42D3-4541-AE06-1B4A7A33C5A2}" type="presParOf" srcId="{4D17562B-5340-42B9-A90D-B4B8474D9020}" destId="{50F90EB6-CF8A-4EFC-BEAE-9283A5323BA1}" srcOrd="12" destOrd="0" presId="urn:microsoft.com/office/officeart/2005/8/layout/vList5"/>
    <dgm:cxn modelId="{328815F5-4737-4604-801F-E7C0FC2CEC96}" type="presParOf" srcId="{50F90EB6-CF8A-4EFC-BEAE-9283A5323BA1}" destId="{D81D8462-735B-4619-A52A-C44B321D7D3B}" srcOrd="0" destOrd="0" presId="urn:microsoft.com/office/officeart/2005/8/layout/vList5"/>
    <dgm:cxn modelId="{5425B74F-F6FA-4EA1-9613-4BCF2A49A584}" type="presParOf" srcId="{4D17562B-5340-42B9-A90D-B4B8474D9020}" destId="{4263CC77-0D75-42DC-B2B0-C4D2B648F30B}" srcOrd="13" destOrd="0" presId="urn:microsoft.com/office/officeart/2005/8/layout/vList5"/>
    <dgm:cxn modelId="{842A9A38-BCF8-451F-9F25-596BB6B67AFF}" type="presParOf" srcId="{4D17562B-5340-42B9-A90D-B4B8474D9020}" destId="{9B450B96-9760-48F9-BB72-51605D3FEBF0}" srcOrd="14" destOrd="0" presId="urn:microsoft.com/office/officeart/2005/8/layout/vList5"/>
    <dgm:cxn modelId="{58F34F84-10BB-4800-9711-517B19F3E95F}" type="presParOf" srcId="{9B450B96-9760-48F9-BB72-51605D3FEBF0}" destId="{1B07030D-8CDD-445B-839A-D133321F7DC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322FB5-9BD8-4E6B-BA51-F151A206E4C2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A15FEB8-35A7-4221-8028-626C1308C1CE}">
      <dgm:prSet/>
      <dgm:spPr/>
      <dgm:t>
        <a:bodyPr/>
        <a:lstStyle/>
        <a:p>
          <a:pPr rtl="0"/>
          <a:r>
            <a:rPr lang="en-US" b="1" u="sng"/>
            <a:t>DO NOT. . </a:t>
          </a:r>
          <a:r>
            <a:rPr lang="en-US" b="1"/>
            <a:t>.</a:t>
          </a:r>
          <a:r>
            <a:rPr lang="en-US" b="1">
              <a:latin typeface="Calibri Light" panose="020F0302020204030204"/>
            </a:rPr>
            <a:t> </a:t>
          </a:r>
          <a:endParaRPr lang="en-US"/>
        </a:p>
      </dgm:t>
    </dgm:pt>
    <dgm:pt modelId="{EECC1F78-C022-429C-878A-9F751898201B}" type="parTrans" cxnId="{DAACD5EB-3B39-465E-A920-0D2434FB3A27}">
      <dgm:prSet/>
      <dgm:spPr/>
      <dgm:t>
        <a:bodyPr/>
        <a:lstStyle/>
        <a:p>
          <a:endParaRPr lang="en-US"/>
        </a:p>
      </dgm:t>
    </dgm:pt>
    <dgm:pt modelId="{2E3433A2-3786-4F32-8028-E367782E0281}" type="sibTrans" cxnId="{DAACD5EB-3B39-465E-A920-0D2434FB3A27}">
      <dgm:prSet/>
      <dgm:spPr/>
      <dgm:t>
        <a:bodyPr/>
        <a:lstStyle/>
        <a:p>
          <a:endParaRPr lang="en-US"/>
        </a:p>
      </dgm:t>
    </dgm:pt>
    <dgm:pt modelId="{A5E0FA3C-434D-4CC2-BA0A-2D541F153DE7}">
      <dgm:prSet/>
      <dgm:spPr/>
      <dgm:t>
        <a:bodyPr/>
        <a:lstStyle/>
        <a:p>
          <a:r>
            <a:rPr lang="en-US"/>
            <a:t>“Hang out” in the stairwells or on the second floor during lunch.</a:t>
          </a:r>
        </a:p>
      </dgm:t>
    </dgm:pt>
    <dgm:pt modelId="{C7FFBDC8-BD06-48DA-974D-6A557C5252DD}" type="parTrans" cxnId="{276D5D1B-A46B-494F-8E50-63C671C9DFB9}">
      <dgm:prSet/>
      <dgm:spPr/>
      <dgm:t>
        <a:bodyPr/>
        <a:lstStyle/>
        <a:p>
          <a:endParaRPr lang="en-US"/>
        </a:p>
      </dgm:t>
    </dgm:pt>
    <dgm:pt modelId="{84AA20E9-96B1-40CA-8ED3-CFAA244C1297}" type="sibTrans" cxnId="{276D5D1B-A46B-494F-8E50-63C671C9DFB9}">
      <dgm:prSet/>
      <dgm:spPr/>
      <dgm:t>
        <a:bodyPr/>
        <a:lstStyle/>
        <a:p>
          <a:endParaRPr lang="en-US"/>
        </a:p>
      </dgm:t>
    </dgm:pt>
    <dgm:pt modelId="{303CDEDC-1E8B-4B7E-8760-C9E3C3D20646}">
      <dgm:prSet/>
      <dgm:spPr/>
      <dgm:t>
        <a:bodyPr/>
        <a:lstStyle/>
        <a:p>
          <a:r>
            <a:rPr lang="en-US"/>
            <a:t>Chew gum. DO NOT BRING GUM!</a:t>
          </a:r>
        </a:p>
      </dgm:t>
    </dgm:pt>
    <dgm:pt modelId="{B26E03D5-4512-4DDD-90D4-83AB4BC1BF88}" type="parTrans" cxnId="{60101F98-9D92-4A51-ABE4-4A0FB4FDA6F1}">
      <dgm:prSet/>
      <dgm:spPr/>
      <dgm:t>
        <a:bodyPr/>
        <a:lstStyle/>
        <a:p>
          <a:endParaRPr lang="en-US"/>
        </a:p>
      </dgm:t>
    </dgm:pt>
    <dgm:pt modelId="{45232097-DDF5-4B5C-A8D4-AA3773CC58A3}" type="sibTrans" cxnId="{60101F98-9D92-4A51-ABE4-4A0FB4FDA6F1}">
      <dgm:prSet/>
      <dgm:spPr/>
      <dgm:t>
        <a:bodyPr/>
        <a:lstStyle/>
        <a:p>
          <a:endParaRPr lang="en-US"/>
        </a:p>
      </dgm:t>
    </dgm:pt>
    <dgm:pt modelId="{67423295-9B6A-44DE-BA6A-D078AD18E66E}">
      <dgm:prSet/>
      <dgm:spPr/>
      <dgm:t>
        <a:bodyPr/>
        <a:lstStyle/>
        <a:p>
          <a:r>
            <a:rPr lang="en-US"/>
            <a:t>Go on the basketball court with a skateboard!</a:t>
          </a:r>
        </a:p>
      </dgm:t>
    </dgm:pt>
    <dgm:pt modelId="{85A624FA-7697-4F19-B6CD-6AF8F95D1D31}" type="parTrans" cxnId="{4B7B8137-43A6-43D5-B874-2E44C9BE88F4}">
      <dgm:prSet/>
      <dgm:spPr/>
      <dgm:t>
        <a:bodyPr/>
        <a:lstStyle/>
        <a:p>
          <a:endParaRPr lang="en-US"/>
        </a:p>
      </dgm:t>
    </dgm:pt>
    <dgm:pt modelId="{21A3DE40-36A1-4954-B572-EEFE5E9762EB}" type="sibTrans" cxnId="{4B7B8137-43A6-43D5-B874-2E44C9BE88F4}">
      <dgm:prSet/>
      <dgm:spPr/>
      <dgm:t>
        <a:bodyPr/>
        <a:lstStyle/>
        <a:p>
          <a:endParaRPr lang="en-US"/>
        </a:p>
      </dgm:t>
    </dgm:pt>
    <dgm:pt modelId="{57D5625F-210D-4909-B8C5-F45BB0E3DF6C}">
      <dgm:prSet/>
      <dgm:spPr/>
      <dgm:t>
        <a:bodyPr/>
        <a:lstStyle/>
        <a:p>
          <a:pPr rtl="0"/>
          <a:r>
            <a:rPr lang="en-US"/>
            <a:t>Use the elevator without approval from the office.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4008C87-0381-4B3B-A6BD-8C59CC0630DE}" type="parTrans" cxnId="{F4EAA9A0-933F-42E8-8679-25A21CF14A9C}">
      <dgm:prSet/>
      <dgm:spPr/>
      <dgm:t>
        <a:bodyPr/>
        <a:lstStyle/>
        <a:p>
          <a:endParaRPr lang="en-US"/>
        </a:p>
      </dgm:t>
    </dgm:pt>
    <dgm:pt modelId="{E32DFCA4-3C4D-44D1-B63B-4F3FF2BD38BD}" type="sibTrans" cxnId="{F4EAA9A0-933F-42E8-8679-25A21CF14A9C}">
      <dgm:prSet/>
      <dgm:spPr/>
      <dgm:t>
        <a:bodyPr/>
        <a:lstStyle/>
        <a:p>
          <a:endParaRPr lang="en-US"/>
        </a:p>
      </dgm:t>
    </dgm:pt>
    <dgm:pt modelId="{D583CB21-3C37-4609-A6D6-2C95B7A0D2EC}">
      <dgm:prSet/>
      <dgm:spPr/>
      <dgm:t>
        <a:bodyPr/>
        <a:lstStyle/>
        <a:p>
          <a:r>
            <a:rPr lang="en-US"/>
            <a:t>Leave campus if you are a Middle Schooler, Freshman or Sophomore (Except for DE students)</a:t>
          </a:r>
        </a:p>
      </dgm:t>
    </dgm:pt>
    <dgm:pt modelId="{FECF841E-0B66-4915-B5C0-AEFD0A67B0EA}" type="parTrans" cxnId="{58F81E95-497F-4265-8A28-3A1137F33FCD}">
      <dgm:prSet/>
      <dgm:spPr/>
      <dgm:t>
        <a:bodyPr/>
        <a:lstStyle/>
        <a:p>
          <a:endParaRPr lang="en-US"/>
        </a:p>
      </dgm:t>
    </dgm:pt>
    <dgm:pt modelId="{AC8997D7-D846-4CF4-B257-58842CF943C9}" type="sibTrans" cxnId="{58F81E95-497F-4265-8A28-3A1137F33FCD}">
      <dgm:prSet/>
      <dgm:spPr/>
      <dgm:t>
        <a:bodyPr/>
        <a:lstStyle/>
        <a:p>
          <a:endParaRPr lang="en-US"/>
        </a:p>
      </dgm:t>
    </dgm:pt>
    <dgm:pt modelId="{5B49DAB7-8AAD-4793-8682-9921E1AA93F6}">
      <dgm:prSet/>
      <dgm:spPr/>
      <dgm:t>
        <a:bodyPr/>
        <a:lstStyle/>
        <a:p>
          <a:r>
            <a:rPr lang="en-US"/>
            <a:t>Allow an underclassmen in your vehicle without prior permission, or you will lose all privileges for the remainder of the school year.</a:t>
          </a:r>
        </a:p>
      </dgm:t>
    </dgm:pt>
    <dgm:pt modelId="{EB89844A-F5BE-4F42-A582-FE4693EABAD4}" type="parTrans" cxnId="{0D3F48E3-75BF-4BBD-98B1-070FED16C32D}">
      <dgm:prSet/>
      <dgm:spPr/>
      <dgm:t>
        <a:bodyPr/>
        <a:lstStyle/>
        <a:p>
          <a:endParaRPr lang="en-US"/>
        </a:p>
      </dgm:t>
    </dgm:pt>
    <dgm:pt modelId="{005E8CB6-0489-4F41-8B22-64C83F010B9A}" type="sibTrans" cxnId="{0D3F48E3-75BF-4BBD-98B1-070FED16C32D}">
      <dgm:prSet/>
      <dgm:spPr/>
      <dgm:t>
        <a:bodyPr/>
        <a:lstStyle/>
        <a:p>
          <a:endParaRPr lang="en-US"/>
        </a:p>
      </dgm:t>
    </dgm:pt>
    <dgm:pt modelId="{C98EA8B9-FF6D-47B3-ADBE-B0A473705906}">
      <dgm:prSet/>
      <dgm:spPr/>
      <dgm:t>
        <a:bodyPr/>
        <a:lstStyle/>
        <a:p>
          <a:r>
            <a:rPr lang="en-US"/>
            <a:t>Throw anything off the balcony.</a:t>
          </a:r>
        </a:p>
      </dgm:t>
    </dgm:pt>
    <dgm:pt modelId="{81A98DA7-EC56-4F2B-B0AC-8A9F79B9FF6C}" type="parTrans" cxnId="{991CEAE2-052B-4619-BDF5-F78AD214C82F}">
      <dgm:prSet/>
      <dgm:spPr/>
      <dgm:t>
        <a:bodyPr/>
        <a:lstStyle/>
        <a:p>
          <a:endParaRPr lang="en-US"/>
        </a:p>
      </dgm:t>
    </dgm:pt>
    <dgm:pt modelId="{E5A33164-5ACE-4BD3-A489-D808601BB126}" type="sibTrans" cxnId="{991CEAE2-052B-4619-BDF5-F78AD214C82F}">
      <dgm:prSet/>
      <dgm:spPr/>
      <dgm:t>
        <a:bodyPr/>
        <a:lstStyle/>
        <a:p>
          <a:endParaRPr lang="en-US"/>
        </a:p>
      </dgm:t>
    </dgm:pt>
    <dgm:pt modelId="{2A3358A0-695E-4595-AAB4-0EE522D6D9A9}">
      <dgm:prSet/>
      <dgm:spPr/>
      <dgm:t>
        <a:bodyPr/>
        <a:lstStyle/>
        <a:p>
          <a:r>
            <a:rPr lang="en-US"/>
            <a:t>Throw anything from the ground level to the 2</a:t>
          </a:r>
          <a:r>
            <a:rPr lang="en-US" baseline="30000"/>
            <a:t>nd</a:t>
          </a:r>
          <a:r>
            <a:rPr lang="en-US"/>
            <a:t> floor.</a:t>
          </a:r>
        </a:p>
      </dgm:t>
    </dgm:pt>
    <dgm:pt modelId="{96991DA3-706A-4FA1-B4B5-79C3F70B563C}" type="parTrans" cxnId="{93D05751-3206-4BF3-9ED9-45F98D26F6E7}">
      <dgm:prSet/>
      <dgm:spPr/>
      <dgm:t>
        <a:bodyPr/>
        <a:lstStyle/>
        <a:p>
          <a:endParaRPr lang="en-US"/>
        </a:p>
      </dgm:t>
    </dgm:pt>
    <dgm:pt modelId="{D2946638-17C4-4402-B634-A117AB462906}" type="sibTrans" cxnId="{93D05751-3206-4BF3-9ED9-45F98D26F6E7}">
      <dgm:prSet/>
      <dgm:spPr/>
      <dgm:t>
        <a:bodyPr/>
        <a:lstStyle/>
        <a:p>
          <a:endParaRPr lang="en-US"/>
        </a:p>
      </dgm:t>
    </dgm:pt>
    <dgm:pt modelId="{F9F1C232-1CA1-4111-9FD9-4A1778983318}">
      <dgm:prSet/>
      <dgm:spPr/>
      <dgm:t>
        <a:bodyPr/>
        <a:lstStyle/>
        <a:p>
          <a:r>
            <a:rPr lang="en-US"/>
            <a:t>Eat or carry food over the basketball court or turf field</a:t>
          </a:r>
        </a:p>
      </dgm:t>
    </dgm:pt>
    <dgm:pt modelId="{5E83D4F2-C2D4-4C60-A96B-2923B74E373C}" type="parTrans" cxnId="{5A2FBF5B-B8FF-4AC5-8AF2-BD71E1E34A63}">
      <dgm:prSet/>
      <dgm:spPr/>
      <dgm:t>
        <a:bodyPr/>
        <a:lstStyle/>
        <a:p>
          <a:endParaRPr lang="en-US"/>
        </a:p>
      </dgm:t>
    </dgm:pt>
    <dgm:pt modelId="{1F6864FC-812F-4BF5-BCF6-87946AB28709}" type="sibTrans" cxnId="{5A2FBF5B-B8FF-4AC5-8AF2-BD71E1E34A63}">
      <dgm:prSet/>
      <dgm:spPr/>
      <dgm:t>
        <a:bodyPr/>
        <a:lstStyle/>
        <a:p>
          <a:endParaRPr lang="en-US"/>
        </a:p>
      </dgm:t>
    </dgm:pt>
    <dgm:pt modelId="{9CE0ED88-E469-489B-869C-C7AF302C5F8D}">
      <dgm:prSet/>
      <dgm:spPr/>
      <dgm:t>
        <a:bodyPr/>
        <a:lstStyle/>
        <a:p>
          <a:r>
            <a:rPr lang="en-US"/>
            <a:t>Litter or leave garbage around at lunch</a:t>
          </a:r>
        </a:p>
      </dgm:t>
    </dgm:pt>
    <dgm:pt modelId="{EEEA7D9B-6B8C-419B-9F97-F8D00E6569F9}" type="parTrans" cxnId="{7FF89182-2A5F-48F2-99C8-86E255937652}">
      <dgm:prSet/>
      <dgm:spPr/>
      <dgm:t>
        <a:bodyPr/>
        <a:lstStyle/>
        <a:p>
          <a:endParaRPr lang="en-US"/>
        </a:p>
      </dgm:t>
    </dgm:pt>
    <dgm:pt modelId="{DB95466B-6563-446A-8D90-A5B6C0362733}" type="sibTrans" cxnId="{7FF89182-2A5F-48F2-99C8-86E255937652}">
      <dgm:prSet/>
      <dgm:spPr/>
      <dgm:t>
        <a:bodyPr/>
        <a:lstStyle/>
        <a:p>
          <a:endParaRPr lang="en-US"/>
        </a:p>
      </dgm:t>
    </dgm:pt>
    <dgm:pt modelId="{EA2F3797-F10E-4D82-AD5D-635E977CE82D}">
      <dgm:prSet/>
      <dgm:spPr/>
      <dgm:t>
        <a:bodyPr/>
        <a:lstStyle/>
        <a:p>
          <a:pPr rtl="0"/>
          <a:r>
            <a:rPr lang="en-US"/>
            <a:t>Hang out by the wavy wall side or behind the basketball court bleachers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1658CFC-7B2D-4BEF-9555-BB1ABBC2C092}" type="parTrans" cxnId="{1D4171A6-052B-471E-8558-8453B6102ECA}">
      <dgm:prSet/>
      <dgm:spPr/>
      <dgm:t>
        <a:bodyPr/>
        <a:lstStyle/>
        <a:p>
          <a:endParaRPr lang="en-US"/>
        </a:p>
      </dgm:t>
    </dgm:pt>
    <dgm:pt modelId="{D5B421C1-B032-4253-85D2-13788E100F3E}" type="sibTrans" cxnId="{1D4171A6-052B-471E-8558-8453B6102ECA}">
      <dgm:prSet/>
      <dgm:spPr/>
      <dgm:t>
        <a:bodyPr/>
        <a:lstStyle/>
        <a:p>
          <a:endParaRPr lang="en-US"/>
        </a:p>
      </dgm:t>
    </dgm:pt>
    <dgm:pt modelId="{59598561-4851-4DD2-B8B4-C1CF14971D75}">
      <dgm:prSet/>
      <dgm:spPr/>
      <dgm:t>
        <a:bodyPr/>
        <a:lstStyle/>
        <a:p>
          <a:r>
            <a:rPr lang="en-US"/>
            <a:t>Hang on or grab the basketball nets/rims</a:t>
          </a:r>
        </a:p>
      </dgm:t>
    </dgm:pt>
    <dgm:pt modelId="{20D6BB12-C9F6-46A5-B13C-86D5D5F763E5}" type="parTrans" cxnId="{3B3A8D90-3C4B-4739-9F95-0F30E2EB646B}">
      <dgm:prSet/>
      <dgm:spPr/>
      <dgm:t>
        <a:bodyPr/>
        <a:lstStyle/>
        <a:p>
          <a:endParaRPr lang="en-US"/>
        </a:p>
      </dgm:t>
    </dgm:pt>
    <dgm:pt modelId="{BE9DFB37-B793-442C-81EF-7C0115C5B6CA}" type="sibTrans" cxnId="{3B3A8D90-3C4B-4739-9F95-0F30E2EB646B}">
      <dgm:prSet/>
      <dgm:spPr/>
      <dgm:t>
        <a:bodyPr/>
        <a:lstStyle/>
        <a:p>
          <a:endParaRPr lang="en-US"/>
        </a:p>
      </dgm:t>
    </dgm:pt>
    <dgm:pt modelId="{423EC0AB-50CF-45A2-9F59-AF66044E6DB3}">
      <dgm:prSet/>
      <dgm:spPr/>
      <dgm:t>
        <a:bodyPr/>
        <a:lstStyle/>
        <a:p>
          <a:r>
            <a:rPr lang="en-US"/>
            <a:t>Playing “keep away” = a detention</a:t>
          </a:r>
        </a:p>
      </dgm:t>
    </dgm:pt>
    <dgm:pt modelId="{ADCA6811-6D0B-440B-B93B-002B5BC08A87}" type="parTrans" cxnId="{8F4B6434-A15A-4640-A5F0-7D635AF19587}">
      <dgm:prSet/>
      <dgm:spPr/>
      <dgm:t>
        <a:bodyPr/>
        <a:lstStyle/>
        <a:p>
          <a:endParaRPr lang="en-US"/>
        </a:p>
      </dgm:t>
    </dgm:pt>
    <dgm:pt modelId="{EBA34E20-E29F-48B7-92EC-624563AB3EF4}" type="sibTrans" cxnId="{8F4B6434-A15A-4640-A5F0-7D635AF19587}">
      <dgm:prSet/>
      <dgm:spPr/>
      <dgm:t>
        <a:bodyPr/>
        <a:lstStyle/>
        <a:p>
          <a:endParaRPr lang="en-US"/>
        </a:p>
      </dgm:t>
    </dgm:pt>
    <dgm:pt modelId="{5475BC10-4426-4835-BBB1-DCF799F0CF95}">
      <dgm:prSet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Yoga </a:t>
          </a:r>
          <a:r>
            <a:rPr lang="en-US"/>
            <a:t>pants/ leggings/ are not allowed.</a:t>
          </a:r>
          <a:r>
            <a:rPr lang="en-US">
              <a:latin typeface="Calibri Light" panose="020F0302020204030204"/>
            </a:rPr>
            <a:t> </a:t>
          </a:r>
          <a:r>
            <a:rPr lang="en-US"/>
            <a:t> Not even during dress down days. Dress code violations earn detentions</a:t>
          </a:r>
        </a:p>
      </dgm:t>
    </dgm:pt>
    <dgm:pt modelId="{934FC9D8-54F3-47D3-B5CD-64B7E9D14309}" type="parTrans" cxnId="{397C2823-11A7-43C0-B1E4-4755506BB5AE}">
      <dgm:prSet/>
      <dgm:spPr/>
      <dgm:t>
        <a:bodyPr/>
        <a:lstStyle/>
        <a:p>
          <a:endParaRPr lang="en-US"/>
        </a:p>
      </dgm:t>
    </dgm:pt>
    <dgm:pt modelId="{32AAD221-3A79-4479-8DF9-2AF86EAEF9B8}" type="sibTrans" cxnId="{397C2823-11A7-43C0-B1E4-4755506BB5AE}">
      <dgm:prSet/>
      <dgm:spPr/>
      <dgm:t>
        <a:bodyPr/>
        <a:lstStyle/>
        <a:p>
          <a:endParaRPr lang="en-US"/>
        </a:p>
      </dgm:t>
    </dgm:pt>
    <dgm:pt modelId="{320713D1-B8F2-4699-B91F-02FA5EB1DFEE}">
      <dgm:prSet/>
      <dgm:spPr/>
      <dgm:t>
        <a:bodyPr/>
        <a:lstStyle/>
        <a:p>
          <a:pPr rtl="0"/>
          <a:r>
            <a:rPr lang="en-US"/>
            <a:t>You are not to go to the Deans’ office during class to argue a detention. You will be turned away.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950D02B6-1D39-40B5-9BCE-A01B3CE441D3}" type="parTrans" cxnId="{971CE9B4-7EB1-4893-BE74-54FDAFFF281D}">
      <dgm:prSet/>
      <dgm:spPr/>
      <dgm:t>
        <a:bodyPr/>
        <a:lstStyle/>
        <a:p>
          <a:endParaRPr lang="en-US"/>
        </a:p>
      </dgm:t>
    </dgm:pt>
    <dgm:pt modelId="{40A710A6-AB4A-48F1-B8CC-D1846491ABA5}" type="sibTrans" cxnId="{971CE9B4-7EB1-4893-BE74-54FDAFFF281D}">
      <dgm:prSet/>
      <dgm:spPr/>
      <dgm:t>
        <a:bodyPr/>
        <a:lstStyle/>
        <a:p>
          <a:endParaRPr lang="en-US"/>
        </a:p>
      </dgm:t>
    </dgm:pt>
    <dgm:pt modelId="{12F88D51-3176-4CB0-A02E-6FAB31E629AD}" type="pres">
      <dgm:prSet presAssocID="{7A322FB5-9BD8-4E6B-BA51-F151A206E4C2}" presName="diagram" presStyleCnt="0">
        <dgm:presLayoutVars>
          <dgm:dir/>
          <dgm:resizeHandles val="exact"/>
        </dgm:presLayoutVars>
      </dgm:prSet>
      <dgm:spPr/>
    </dgm:pt>
    <dgm:pt modelId="{FA458D9C-EC00-4C61-AADF-CD69854B4FB2}" type="pres">
      <dgm:prSet presAssocID="{DA15FEB8-35A7-4221-8028-626C1308C1CE}" presName="node" presStyleLbl="node1" presStyleIdx="0" presStyleCnt="16">
        <dgm:presLayoutVars>
          <dgm:bulletEnabled val="1"/>
        </dgm:presLayoutVars>
      </dgm:prSet>
      <dgm:spPr/>
    </dgm:pt>
    <dgm:pt modelId="{EF887CC8-DC67-4606-82C8-18F695DA676D}" type="pres">
      <dgm:prSet presAssocID="{2E3433A2-3786-4F32-8028-E367782E0281}" presName="sibTrans" presStyleCnt="0"/>
      <dgm:spPr/>
    </dgm:pt>
    <dgm:pt modelId="{5E8565A3-BA8D-4753-AFE7-2FCB93491D97}" type="pres">
      <dgm:prSet presAssocID="{A5E0FA3C-434D-4CC2-BA0A-2D541F153DE7}" presName="node" presStyleLbl="node1" presStyleIdx="1" presStyleCnt="16">
        <dgm:presLayoutVars>
          <dgm:bulletEnabled val="1"/>
        </dgm:presLayoutVars>
      </dgm:prSet>
      <dgm:spPr/>
    </dgm:pt>
    <dgm:pt modelId="{A662230B-64E3-497E-8429-C9818DA950EC}" type="pres">
      <dgm:prSet presAssocID="{84AA20E9-96B1-40CA-8ED3-CFAA244C1297}" presName="sibTrans" presStyleCnt="0"/>
      <dgm:spPr/>
    </dgm:pt>
    <dgm:pt modelId="{B9FE2A90-CDC4-422C-BF5D-FB0FA4596289}" type="pres">
      <dgm:prSet presAssocID="{303CDEDC-1E8B-4B7E-8760-C9E3C3D20646}" presName="node" presStyleLbl="node1" presStyleIdx="2" presStyleCnt="16">
        <dgm:presLayoutVars>
          <dgm:bulletEnabled val="1"/>
        </dgm:presLayoutVars>
      </dgm:prSet>
      <dgm:spPr/>
    </dgm:pt>
    <dgm:pt modelId="{EED60909-B865-4BB8-9E57-C775CAC9DC53}" type="pres">
      <dgm:prSet presAssocID="{45232097-DDF5-4B5C-A8D4-AA3773CC58A3}" presName="sibTrans" presStyleCnt="0"/>
      <dgm:spPr/>
    </dgm:pt>
    <dgm:pt modelId="{FF90CFF4-159C-4A96-ABA9-35CA0E758736}" type="pres">
      <dgm:prSet presAssocID="{67423295-9B6A-44DE-BA6A-D078AD18E66E}" presName="node" presStyleLbl="node1" presStyleIdx="3" presStyleCnt="16">
        <dgm:presLayoutVars>
          <dgm:bulletEnabled val="1"/>
        </dgm:presLayoutVars>
      </dgm:prSet>
      <dgm:spPr/>
    </dgm:pt>
    <dgm:pt modelId="{7F7DA1C0-D5CB-4D4F-8059-131AD23995BB}" type="pres">
      <dgm:prSet presAssocID="{21A3DE40-36A1-4954-B572-EEFE5E9762EB}" presName="sibTrans" presStyleCnt="0"/>
      <dgm:spPr/>
    </dgm:pt>
    <dgm:pt modelId="{4EE71CFF-EBCF-4C3E-A94C-965E0A038BF4}" type="pres">
      <dgm:prSet presAssocID="{57D5625F-210D-4909-B8C5-F45BB0E3DF6C}" presName="node" presStyleLbl="node1" presStyleIdx="4" presStyleCnt="16">
        <dgm:presLayoutVars>
          <dgm:bulletEnabled val="1"/>
        </dgm:presLayoutVars>
      </dgm:prSet>
      <dgm:spPr/>
    </dgm:pt>
    <dgm:pt modelId="{A2584F5A-F7A8-4C92-99E0-00C3D46B4022}" type="pres">
      <dgm:prSet presAssocID="{E32DFCA4-3C4D-44D1-B63B-4F3FF2BD38BD}" presName="sibTrans" presStyleCnt="0"/>
      <dgm:spPr/>
    </dgm:pt>
    <dgm:pt modelId="{49AAB14A-3FC7-4193-AF48-F3A0C8BC0A92}" type="pres">
      <dgm:prSet presAssocID="{D583CB21-3C37-4609-A6D6-2C95B7A0D2EC}" presName="node" presStyleLbl="node1" presStyleIdx="5" presStyleCnt="16">
        <dgm:presLayoutVars>
          <dgm:bulletEnabled val="1"/>
        </dgm:presLayoutVars>
      </dgm:prSet>
      <dgm:spPr/>
    </dgm:pt>
    <dgm:pt modelId="{2DA610DD-5C8C-416A-9CF0-70F019ED6AD7}" type="pres">
      <dgm:prSet presAssocID="{AC8997D7-D846-4CF4-B257-58842CF943C9}" presName="sibTrans" presStyleCnt="0"/>
      <dgm:spPr/>
    </dgm:pt>
    <dgm:pt modelId="{962F04A5-6DCD-4A43-857D-4E7281ABD0DC}" type="pres">
      <dgm:prSet presAssocID="{5B49DAB7-8AAD-4793-8682-9921E1AA93F6}" presName="node" presStyleLbl="node1" presStyleIdx="6" presStyleCnt="16">
        <dgm:presLayoutVars>
          <dgm:bulletEnabled val="1"/>
        </dgm:presLayoutVars>
      </dgm:prSet>
      <dgm:spPr/>
    </dgm:pt>
    <dgm:pt modelId="{784B6970-803A-41AA-9D0F-CE12D2E78CED}" type="pres">
      <dgm:prSet presAssocID="{005E8CB6-0489-4F41-8B22-64C83F010B9A}" presName="sibTrans" presStyleCnt="0"/>
      <dgm:spPr/>
    </dgm:pt>
    <dgm:pt modelId="{BB8CAB68-D108-4D76-86E2-46D121A692A2}" type="pres">
      <dgm:prSet presAssocID="{C98EA8B9-FF6D-47B3-ADBE-B0A473705906}" presName="node" presStyleLbl="node1" presStyleIdx="7" presStyleCnt="16">
        <dgm:presLayoutVars>
          <dgm:bulletEnabled val="1"/>
        </dgm:presLayoutVars>
      </dgm:prSet>
      <dgm:spPr/>
    </dgm:pt>
    <dgm:pt modelId="{8D21D6CD-167C-49F9-9000-0A0F53304C8E}" type="pres">
      <dgm:prSet presAssocID="{E5A33164-5ACE-4BD3-A489-D808601BB126}" presName="sibTrans" presStyleCnt="0"/>
      <dgm:spPr/>
    </dgm:pt>
    <dgm:pt modelId="{8128F4B4-564E-4D58-9740-1B266C36EF9A}" type="pres">
      <dgm:prSet presAssocID="{2A3358A0-695E-4595-AAB4-0EE522D6D9A9}" presName="node" presStyleLbl="node1" presStyleIdx="8" presStyleCnt="16">
        <dgm:presLayoutVars>
          <dgm:bulletEnabled val="1"/>
        </dgm:presLayoutVars>
      </dgm:prSet>
      <dgm:spPr/>
    </dgm:pt>
    <dgm:pt modelId="{6B94E56C-CE00-4F69-82C7-117B97093EA3}" type="pres">
      <dgm:prSet presAssocID="{D2946638-17C4-4402-B634-A117AB462906}" presName="sibTrans" presStyleCnt="0"/>
      <dgm:spPr/>
    </dgm:pt>
    <dgm:pt modelId="{EFCCFF02-B492-47D5-B415-F751B0E20968}" type="pres">
      <dgm:prSet presAssocID="{F9F1C232-1CA1-4111-9FD9-4A1778983318}" presName="node" presStyleLbl="node1" presStyleIdx="9" presStyleCnt="16">
        <dgm:presLayoutVars>
          <dgm:bulletEnabled val="1"/>
        </dgm:presLayoutVars>
      </dgm:prSet>
      <dgm:spPr/>
    </dgm:pt>
    <dgm:pt modelId="{FC6629B0-3BDD-4BB7-B857-2326B2AAFE5E}" type="pres">
      <dgm:prSet presAssocID="{1F6864FC-812F-4BF5-BCF6-87946AB28709}" presName="sibTrans" presStyleCnt="0"/>
      <dgm:spPr/>
    </dgm:pt>
    <dgm:pt modelId="{76627472-45D9-4868-BBFD-B17EC7EF37FE}" type="pres">
      <dgm:prSet presAssocID="{9CE0ED88-E469-489B-869C-C7AF302C5F8D}" presName="node" presStyleLbl="node1" presStyleIdx="10" presStyleCnt="16">
        <dgm:presLayoutVars>
          <dgm:bulletEnabled val="1"/>
        </dgm:presLayoutVars>
      </dgm:prSet>
      <dgm:spPr/>
    </dgm:pt>
    <dgm:pt modelId="{FF0C3A8E-D776-49EF-8D2D-7640FE086869}" type="pres">
      <dgm:prSet presAssocID="{DB95466B-6563-446A-8D90-A5B6C0362733}" presName="sibTrans" presStyleCnt="0"/>
      <dgm:spPr/>
    </dgm:pt>
    <dgm:pt modelId="{F523C955-0DD5-4986-B6B9-89FEBA00C599}" type="pres">
      <dgm:prSet presAssocID="{EA2F3797-F10E-4D82-AD5D-635E977CE82D}" presName="node" presStyleLbl="node1" presStyleIdx="11" presStyleCnt="16">
        <dgm:presLayoutVars>
          <dgm:bulletEnabled val="1"/>
        </dgm:presLayoutVars>
      </dgm:prSet>
      <dgm:spPr/>
    </dgm:pt>
    <dgm:pt modelId="{B0C7335B-83EE-4DBA-B509-0CB38A10ACC5}" type="pres">
      <dgm:prSet presAssocID="{D5B421C1-B032-4253-85D2-13788E100F3E}" presName="sibTrans" presStyleCnt="0"/>
      <dgm:spPr/>
    </dgm:pt>
    <dgm:pt modelId="{977DADFE-B87F-43A6-9057-B08E7EE2F06D}" type="pres">
      <dgm:prSet presAssocID="{59598561-4851-4DD2-B8B4-C1CF14971D75}" presName="node" presStyleLbl="node1" presStyleIdx="12" presStyleCnt="16">
        <dgm:presLayoutVars>
          <dgm:bulletEnabled val="1"/>
        </dgm:presLayoutVars>
      </dgm:prSet>
      <dgm:spPr/>
    </dgm:pt>
    <dgm:pt modelId="{9D82E8AD-1D0D-4081-8D2B-4B3900604BAD}" type="pres">
      <dgm:prSet presAssocID="{BE9DFB37-B793-442C-81EF-7C0115C5B6CA}" presName="sibTrans" presStyleCnt="0"/>
      <dgm:spPr/>
    </dgm:pt>
    <dgm:pt modelId="{9F638BD1-2970-4A4D-B5FA-9D71738C1F39}" type="pres">
      <dgm:prSet presAssocID="{423EC0AB-50CF-45A2-9F59-AF66044E6DB3}" presName="node" presStyleLbl="node1" presStyleIdx="13" presStyleCnt="16">
        <dgm:presLayoutVars>
          <dgm:bulletEnabled val="1"/>
        </dgm:presLayoutVars>
      </dgm:prSet>
      <dgm:spPr/>
    </dgm:pt>
    <dgm:pt modelId="{D51E4935-64EA-4A7B-BC53-E1FC964DBC54}" type="pres">
      <dgm:prSet presAssocID="{EBA34E20-E29F-48B7-92EC-624563AB3EF4}" presName="sibTrans" presStyleCnt="0"/>
      <dgm:spPr/>
    </dgm:pt>
    <dgm:pt modelId="{FB440E6E-DD89-44E3-8FC3-341A2F0F76CF}" type="pres">
      <dgm:prSet presAssocID="{5475BC10-4426-4835-BBB1-DCF799F0CF95}" presName="node" presStyleLbl="node1" presStyleIdx="14" presStyleCnt="16">
        <dgm:presLayoutVars>
          <dgm:bulletEnabled val="1"/>
        </dgm:presLayoutVars>
      </dgm:prSet>
      <dgm:spPr/>
    </dgm:pt>
    <dgm:pt modelId="{2E4CF457-4BFB-4982-AE1B-EA67B5CCE2CB}" type="pres">
      <dgm:prSet presAssocID="{32AAD221-3A79-4479-8DF9-2AF86EAEF9B8}" presName="sibTrans" presStyleCnt="0"/>
      <dgm:spPr/>
    </dgm:pt>
    <dgm:pt modelId="{CB52D732-6A59-4910-A845-0C47A5AB0729}" type="pres">
      <dgm:prSet presAssocID="{320713D1-B8F2-4699-B91F-02FA5EB1DFEE}" presName="node" presStyleLbl="node1" presStyleIdx="15" presStyleCnt="16">
        <dgm:presLayoutVars>
          <dgm:bulletEnabled val="1"/>
        </dgm:presLayoutVars>
      </dgm:prSet>
      <dgm:spPr/>
    </dgm:pt>
  </dgm:ptLst>
  <dgm:cxnLst>
    <dgm:cxn modelId="{07BE7807-54AB-4C62-BB46-A3767C84697F}" type="presOf" srcId="{F9F1C232-1CA1-4111-9FD9-4A1778983318}" destId="{EFCCFF02-B492-47D5-B415-F751B0E20968}" srcOrd="0" destOrd="0" presId="urn:microsoft.com/office/officeart/2005/8/layout/default"/>
    <dgm:cxn modelId="{276D5D1B-A46B-494F-8E50-63C671C9DFB9}" srcId="{7A322FB5-9BD8-4E6B-BA51-F151A206E4C2}" destId="{A5E0FA3C-434D-4CC2-BA0A-2D541F153DE7}" srcOrd="1" destOrd="0" parTransId="{C7FFBDC8-BD06-48DA-974D-6A557C5252DD}" sibTransId="{84AA20E9-96B1-40CA-8ED3-CFAA244C1297}"/>
    <dgm:cxn modelId="{95BEDD1D-71C2-4AB3-B05C-2D70FDB2F8C3}" type="presOf" srcId="{423EC0AB-50CF-45A2-9F59-AF66044E6DB3}" destId="{9F638BD1-2970-4A4D-B5FA-9D71738C1F39}" srcOrd="0" destOrd="0" presId="urn:microsoft.com/office/officeart/2005/8/layout/default"/>
    <dgm:cxn modelId="{3394DE22-DFAC-4F0D-BF42-8978EE783A59}" type="presOf" srcId="{A5E0FA3C-434D-4CC2-BA0A-2D541F153DE7}" destId="{5E8565A3-BA8D-4753-AFE7-2FCB93491D97}" srcOrd="0" destOrd="0" presId="urn:microsoft.com/office/officeart/2005/8/layout/default"/>
    <dgm:cxn modelId="{397C2823-11A7-43C0-B1E4-4755506BB5AE}" srcId="{7A322FB5-9BD8-4E6B-BA51-F151A206E4C2}" destId="{5475BC10-4426-4835-BBB1-DCF799F0CF95}" srcOrd="14" destOrd="0" parTransId="{934FC9D8-54F3-47D3-B5CD-64B7E9D14309}" sibTransId="{32AAD221-3A79-4479-8DF9-2AF86EAEF9B8}"/>
    <dgm:cxn modelId="{8F4B6434-A15A-4640-A5F0-7D635AF19587}" srcId="{7A322FB5-9BD8-4E6B-BA51-F151A206E4C2}" destId="{423EC0AB-50CF-45A2-9F59-AF66044E6DB3}" srcOrd="13" destOrd="0" parTransId="{ADCA6811-6D0B-440B-B93B-002B5BC08A87}" sibTransId="{EBA34E20-E29F-48B7-92EC-624563AB3EF4}"/>
    <dgm:cxn modelId="{4B7B8137-43A6-43D5-B874-2E44C9BE88F4}" srcId="{7A322FB5-9BD8-4E6B-BA51-F151A206E4C2}" destId="{67423295-9B6A-44DE-BA6A-D078AD18E66E}" srcOrd="3" destOrd="0" parTransId="{85A624FA-7697-4F19-B6CD-6AF8F95D1D31}" sibTransId="{21A3DE40-36A1-4954-B572-EEFE5E9762EB}"/>
    <dgm:cxn modelId="{FDA18F3E-D629-4B0C-B6C3-95A1512F1C45}" type="presOf" srcId="{59598561-4851-4DD2-B8B4-C1CF14971D75}" destId="{977DADFE-B87F-43A6-9057-B08E7EE2F06D}" srcOrd="0" destOrd="0" presId="urn:microsoft.com/office/officeart/2005/8/layout/default"/>
    <dgm:cxn modelId="{5A2FBF5B-B8FF-4AC5-8AF2-BD71E1E34A63}" srcId="{7A322FB5-9BD8-4E6B-BA51-F151A206E4C2}" destId="{F9F1C232-1CA1-4111-9FD9-4A1778983318}" srcOrd="9" destOrd="0" parTransId="{5E83D4F2-C2D4-4C60-A96B-2923B74E373C}" sibTransId="{1F6864FC-812F-4BF5-BCF6-87946AB28709}"/>
    <dgm:cxn modelId="{93D05751-3206-4BF3-9ED9-45F98D26F6E7}" srcId="{7A322FB5-9BD8-4E6B-BA51-F151A206E4C2}" destId="{2A3358A0-695E-4595-AAB4-0EE522D6D9A9}" srcOrd="8" destOrd="0" parTransId="{96991DA3-706A-4FA1-B4B5-79C3F70B563C}" sibTransId="{D2946638-17C4-4402-B634-A117AB462906}"/>
    <dgm:cxn modelId="{BF6E5252-BC79-4A07-BA72-C2CFC70A087F}" type="presOf" srcId="{67423295-9B6A-44DE-BA6A-D078AD18E66E}" destId="{FF90CFF4-159C-4A96-ABA9-35CA0E758736}" srcOrd="0" destOrd="0" presId="urn:microsoft.com/office/officeart/2005/8/layout/default"/>
    <dgm:cxn modelId="{BA5AE656-1E46-4B18-9C0F-D96059630FBE}" type="presOf" srcId="{5475BC10-4426-4835-BBB1-DCF799F0CF95}" destId="{FB440E6E-DD89-44E3-8FC3-341A2F0F76CF}" srcOrd="0" destOrd="0" presId="urn:microsoft.com/office/officeart/2005/8/layout/default"/>
    <dgm:cxn modelId="{28543658-356A-4C5C-B0B0-EA3F0A643F93}" type="presOf" srcId="{2A3358A0-695E-4595-AAB4-0EE522D6D9A9}" destId="{8128F4B4-564E-4D58-9740-1B266C36EF9A}" srcOrd="0" destOrd="0" presId="urn:microsoft.com/office/officeart/2005/8/layout/default"/>
    <dgm:cxn modelId="{67661759-8D8A-430C-ACEA-D2A0AB748C3B}" type="presOf" srcId="{D583CB21-3C37-4609-A6D6-2C95B7A0D2EC}" destId="{49AAB14A-3FC7-4193-AF48-F3A0C8BC0A92}" srcOrd="0" destOrd="0" presId="urn:microsoft.com/office/officeart/2005/8/layout/default"/>
    <dgm:cxn modelId="{CDB1E37E-2448-4455-996B-0D05F75A04FC}" type="presOf" srcId="{C98EA8B9-FF6D-47B3-ADBE-B0A473705906}" destId="{BB8CAB68-D108-4D76-86E2-46D121A692A2}" srcOrd="0" destOrd="0" presId="urn:microsoft.com/office/officeart/2005/8/layout/default"/>
    <dgm:cxn modelId="{7FF89182-2A5F-48F2-99C8-86E255937652}" srcId="{7A322FB5-9BD8-4E6B-BA51-F151A206E4C2}" destId="{9CE0ED88-E469-489B-869C-C7AF302C5F8D}" srcOrd="10" destOrd="0" parTransId="{EEEA7D9B-6B8C-419B-9F97-F8D00E6569F9}" sibTransId="{DB95466B-6563-446A-8D90-A5B6C0362733}"/>
    <dgm:cxn modelId="{3B3A8D90-3C4B-4739-9F95-0F30E2EB646B}" srcId="{7A322FB5-9BD8-4E6B-BA51-F151A206E4C2}" destId="{59598561-4851-4DD2-B8B4-C1CF14971D75}" srcOrd="12" destOrd="0" parTransId="{20D6BB12-C9F6-46A5-B13C-86D5D5F763E5}" sibTransId="{BE9DFB37-B793-442C-81EF-7C0115C5B6CA}"/>
    <dgm:cxn modelId="{58F81E95-497F-4265-8A28-3A1137F33FCD}" srcId="{7A322FB5-9BD8-4E6B-BA51-F151A206E4C2}" destId="{D583CB21-3C37-4609-A6D6-2C95B7A0D2EC}" srcOrd="5" destOrd="0" parTransId="{FECF841E-0B66-4915-B5C0-AEFD0A67B0EA}" sibTransId="{AC8997D7-D846-4CF4-B257-58842CF943C9}"/>
    <dgm:cxn modelId="{60101F98-9D92-4A51-ABE4-4A0FB4FDA6F1}" srcId="{7A322FB5-9BD8-4E6B-BA51-F151A206E4C2}" destId="{303CDEDC-1E8B-4B7E-8760-C9E3C3D20646}" srcOrd="2" destOrd="0" parTransId="{B26E03D5-4512-4DDD-90D4-83AB4BC1BF88}" sibTransId="{45232097-DDF5-4B5C-A8D4-AA3773CC58A3}"/>
    <dgm:cxn modelId="{F4EAA9A0-933F-42E8-8679-25A21CF14A9C}" srcId="{7A322FB5-9BD8-4E6B-BA51-F151A206E4C2}" destId="{57D5625F-210D-4909-B8C5-F45BB0E3DF6C}" srcOrd="4" destOrd="0" parTransId="{74008C87-0381-4B3B-A6BD-8C59CC0630DE}" sibTransId="{E32DFCA4-3C4D-44D1-B63B-4F3FF2BD38BD}"/>
    <dgm:cxn modelId="{F15B4FA5-504E-4923-AA20-2D73B7D14B9D}" type="presOf" srcId="{9CE0ED88-E469-489B-869C-C7AF302C5F8D}" destId="{76627472-45D9-4868-BBFD-B17EC7EF37FE}" srcOrd="0" destOrd="0" presId="urn:microsoft.com/office/officeart/2005/8/layout/default"/>
    <dgm:cxn modelId="{1D4171A6-052B-471E-8558-8453B6102ECA}" srcId="{7A322FB5-9BD8-4E6B-BA51-F151A206E4C2}" destId="{EA2F3797-F10E-4D82-AD5D-635E977CE82D}" srcOrd="11" destOrd="0" parTransId="{71658CFC-7B2D-4BEF-9555-BB1ABBC2C092}" sibTransId="{D5B421C1-B032-4253-85D2-13788E100F3E}"/>
    <dgm:cxn modelId="{971CE9B4-7EB1-4893-BE74-54FDAFFF281D}" srcId="{7A322FB5-9BD8-4E6B-BA51-F151A206E4C2}" destId="{320713D1-B8F2-4699-B91F-02FA5EB1DFEE}" srcOrd="15" destOrd="0" parTransId="{950D02B6-1D39-40B5-9BCE-A01B3CE441D3}" sibTransId="{40A710A6-AB4A-48F1-B8CC-D1846491ABA5}"/>
    <dgm:cxn modelId="{AC9B7FC9-B308-4A52-BBD4-F45DAF84B96A}" type="presOf" srcId="{57D5625F-210D-4909-B8C5-F45BB0E3DF6C}" destId="{4EE71CFF-EBCF-4C3E-A94C-965E0A038BF4}" srcOrd="0" destOrd="0" presId="urn:microsoft.com/office/officeart/2005/8/layout/default"/>
    <dgm:cxn modelId="{19D012D4-87E9-422F-88D3-8D4DDFE8B0F5}" type="presOf" srcId="{320713D1-B8F2-4699-B91F-02FA5EB1DFEE}" destId="{CB52D732-6A59-4910-A845-0C47A5AB0729}" srcOrd="0" destOrd="0" presId="urn:microsoft.com/office/officeart/2005/8/layout/default"/>
    <dgm:cxn modelId="{6F46ECD5-D69B-43FF-A1FC-5C32254B0745}" type="presOf" srcId="{EA2F3797-F10E-4D82-AD5D-635E977CE82D}" destId="{F523C955-0DD5-4986-B6B9-89FEBA00C599}" srcOrd="0" destOrd="0" presId="urn:microsoft.com/office/officeart/2005/8/layout/default"/>
    <dgm:cxn modelId="{991CEAE2-052B-4619-BDF5-F78AD214C82F}" srcId="{7A322FB5-9BD8-4E6B-BA51-F151A206E4C2}" destId="{C98EA8B9-FF6D-47B3-ADBE-B0A473705906}" srcOrd="7" destOrd="0" parTransId="{81A98DA7-EC56-4F2B-B0AC-8A9F79B9FF6C}" sibTransId="{E5A33164-5ACE-4BD3-A489-D808601BB126}"/>
    <dgm:cxn modelId="{0D3F48E3-75BF-4BBD-98B1-070FED16C32D}" srcId="{7A322FB5-9BD8-4E6B-BA51-F151A206E4C2}" destId="{5B49DAB7-8AAD-4793-8682-9921E1AA93F6}" srcOrd="6" destOrd="0" parTransId="{EB89844A-F5BE-4F42-A582-FE4693EABAD4}" sibTransId="{005E8CB6-0489-4F41-8B22-64C83F010B9A}"/>
    <dgm:cxn modelId="{C1AAECE4-D144-46EF-8EA0-3580DD4F9342}" type="presOf" srcId="{DA15FEB8-35A7-4221-8028-626C1308C1CE}" destId="{FA458D9C-EC00-4C61-AADF-CD69854B4FB2}" srcOrd="0" destOrd="0" presId="urn:microsoft.com/office/officeart/2005/8/layout/default"/>
    <dgm:cxn modelId="{DAACD5EB-3B39-465E-A920-0D2434FB3A27}" srcId="{7A322FB5-9BD8-4E6B-BA51-F151A206E4C2}" destId="{DA15FEB8-35A7-4221-8028-626C1308C1CE}" srcOrd="0" destOrd="0" parTransId="{EECC1F78-C022-429C-878A-9F751898201B}" sibTransId="{2E3433A2-3786-4F32-8028-E367782E0281}"/>
    <dgm:cxn modelId="{814983ED-EF53-4C3E-960D-8385F67A3267}" type="presOf" srcId="{303CDEDC-1E8B-4B7E-8760-C9E3C3D20646}" destId="{B9FE2A90-CDC4-422C-BF5D-FB0FA4596289}" srcOrd="0" destOrd="0" presId="urn:microsoft.com/office/officeart/2005/8/layout/default"/>
    <dgm:cxn modelId="{D88A38EF-0C69-4DB0-96C0-BCDE2411C17D}" type="presOf" srcId="{7A322FB5-9BD8-4E6B-BA51-F151A206E4C2}" destId="{12F88D51-3176-4CB0-A02E-6FAB31E629AD}" srcOrd="0" destOrd="0" presId="urn:microsoft.com/office/officeart/2005/8/layout/default"/>
    <dgm:cxn modelId="{2AF37FFB-4B90-4B0C-BD06-048B4926345A}" type="presOf" srcId="{5B49DAB7-8AAD-4793-8682-9921E1AA93F6}" destId="{962F04A5-6DCD-4A43-857D-4E7281ABD0DC}" srcOrd="0" destOrd="0" presId="urn:microsoft.com/office/officeart/2005/8/layout/default"/>
    <dgm:cxn modelId="{72517D25-9139-4493-A44A-9E64E2FCC3BB}" type="presParOf" srcId="{12F88D51-3176-4CB0-A02E-6FAB31E629AD}" destId="{FA458D9C-EC00-4C61-AADF-CD69854B4FB2}" srcOrd="0" destOrd="0" presId="urn:microsoft.com/office/officeart/2005/8/layout/default"/>
    <dgm:cxn modelId="{2ECF1EF0-3466-4559-B70D-18FC8A1B959D}" type="presParOf" srcId="{12F88D51-3176-4CB0-A02E-6FAB31E629AD}" destId="{EF887CC8-DC67-4606-82C8-18F695DA676D}" srcOrd="1" destOrd="0" presId="urn:microsoft.com/office/officeart/2005/8/layout/default"/>
    <dgm:cxn modelId="{21F08F19-3C14-4601-959E-97C6713B7DFA}" type="presParOf" srcId="{12F88D51-3176-4CB0-A02E-6FAB31E629AD}" destId="{5E8565A3-BA8D-4753-AFE7-2FCB93491D97}" srcOrd="2" destOrd="0" presId="urn:microsoft.com/office/officeart/2005/8/layout/default"/>
    <dgm:cxn modelId="{9359A30A-4C32-4222-8CAC-19DBAA32DF79}" type="presParOf" srcId="{12F88D51-3176-4CB0-A02E-6FAB31E629AD}" destId="{A662230B-64E3-497E-8429-C9818DA950EC}" srcOrd="3" destOrd="0" presId="urn:microsoft.com/office/officeart/2005/8/layout/default"/>
    <dgm:cxn modelId="{21C0AA72-EACC-4437-8422-6F9874651BEC}" type="presParOf" srcId="{12F88D51-3176-4CB0-A02E-6FAB31E629AD}" destId="{B9FE2A90-CDC4-422C-BF5D-FB0FA4596289}" srcOrd="4" destOrd="0" presId="urn:microsoft.com/office/officeart/2005/8/layout/default"/>
    <dgm:cxn modelId="{6D8926E8-D79A-4199-9BA3-211154822A88}" type="presParOf" srcId="{12F88D51-3176-4CB0-A02E-6FAB31E629AD}" destId="{EED60909-B865-4BB8-9E57-C775CAC9DC53}" srcOrd="5" destOrd="0" presId="urn:microsoft.com/office/officeart/2005/8/layout/default"/>
    <dgm:cxn modelId="{6110FFA4-1D62-48AA-A306-D04B0C11A1B5}" type="presParOf" srcId="{12F88D51-3176-4CB0-A02E-6FAB31E629AD}" destId="{FF90CFF4-159C-4A96-ABA9-35CA0E758736}" srcOrd="6" destOrd="0" presId="urn:microsoft.com/office/officeart/2005/8/layout/default"/>
    <dgm:cxn modelId="{45A8EB75-4F75-483F-A551-71AA3B761C21}" type="presParOf" srcId="{12F88D51-3176-4CB0-A02E-6FAB31E629AD}" destId="{7F7DA1C0-D5CB-4D4F-8059-131AD23995BB}" srcOrd="7" destOrd="0" presId="urn:microsoft.com/office/officeart/2005/8/layout/default"/>
    <dgm:cxn modelId="{925A6673-B57C-4464-BF75-42A033DBAB39}" type="presParOf" srcId="{12F88D51-3176-4CB0-A02E-6FAB31E629AD}" destId="{4EE71CFF-EBCF-4C3E-A94C-965E0A038BF4}" srcOrd="8" destOrd="0" presId="urn:microsoft.com/office/officeart/2005/8/layout/default"/>
    <dgm:cxn modelId="{2D4DF397-2D12-4170-B005-52CDFB74EAF0}" type="presParOf" srcId="{12F88D51-3176-4CB0-A02E-6FAB31E629AD}" destId="{A2584F5A-F7A8-4C92-99E0-00C3D46B4022}" srcOrd="9" destOrd="0" presId="urn:microsoft.com/office/officeart/2005/8/layout/default"/>
    <dgm:cxn modelId="{1AAA3391-9A1F-4E2C-912C-F70AD226BE2D}" type="presParOf" srcId="{12F88D51-3176-4CB0-A02E-6FAB31E629AD}" destId="{49AAB14A-3FC7-4193-AF48-F3A0C8BC0A92}" srcOrd="10" destOrd="0" presId="urn:microsoft.com/office/officeart/2005/8/layout/default"/>
    <dgm:cxn modelId="{AD342BF1-30C1-464C-B407-3A1F42431981}" type="presParOf" srcId="{12F88D51-3176-4CB0-A02E-6FAB31E629AD}" destId="{2DA610DD-5C8C-416A-9CF0-70F019ED6AD7}" srcOrd="11" destOrd="0" presId="urn:microsoft.com/office/officeart/2005/8/layout/default"/>
    <dgm:cxn modelId="{9735B1F4-F96F-4C84-BB9C-AC2FBD6B6AF3}" type="presParOf" srcId="{12F88D51-3176-4CB0-A02E-6FAB31E629AD}" destId="{962F04A5-6DCD-4A43-857D-4E7281ABD0DC}" srcOrd="12" destOrd="0" presId="urn:microsoft.com/office/officeart/2005/8/layout/default"/>
    <dgm:cxn modelId="{09F667A0-9495-4F37-98EC-918D40730C61}" type="presParOf" srcId="{12F88D51-3176-4CB0-A02E-6FAB31E629AD}" destId="{784B6970-803A-41AA-9D0F-CE12D2E78CED}" srcOrd="13" destOrd="0" presId="urn:microsoft.com/office/officeart/2005/8/layout/default"/>
    <dgm:cxn modelId="{8AC85947-5CFC-4420-8E42-45DD6A734AC6}" type="presParOf" srcId="{12F88D51-3176-4CB0-A02E-6FAB31E629AD}" destId="{BB8CAB68-D108-4D76-86E2-46D121A692A2}" srcOrd="14" destOrd="0" presId="urn:microsoft.com/office/officeart/2005/8/layout/default"/>
    <dgm:cxn modelId="{1C843770-4E38-4F97-8E42-8C61B3BC2E2A}" type="presParOf" srcId="{12F88D51-3176-4CB0-A02E-6FAB31E629AD}" destId="{8D21D6CD-167C-49F9-9000-0A0F53304C8E}" srcOrd="15" destOrd="0" presId="urn:microsoft.com/office/officeart/2005/8/layout/default"/>
    <dgm:cxn modelId="{3061AE95-67BB-4B29-9FCA-653CDC66F21E}" type="presParOf" srcId="{12F88D51-3176-4CB0-A02E-6FAB31E629AD}" destId="{8128F4B4-564E-4D58-9740-1B266C36EF9A}" srcOrd="16" destOrd="0" presId="urn:microsoft.com/office/officeart/2005/8/layout/default"/>
    <dgm:cxn modelId="{A9288648-8C91-4688-BF66-B8C6770B08D3}" type="presParOf" srcId="{12F88D51-3176-4CB0-A02E-6FAB31E629AD}" destId="{6B94E56C-CE00-4F69-82C7-117B97093EA3}" srcOrd="17" destOrd="0" presId="urn:microsoft.com/office/officeart/2005/8/layout/default"/>
    <dgm:cxn modelId="{612B56BA-A79B-460F-97FA-0DD7CACBCD6C}" type="presParOf" srcId="{12F88D51-3176-4CB0-A02E-6FAB31E629AD}" destId="{EFCCFF02-B492-47D5-B415-F751B0E20968}" srcOrd="18" destOrd="0" presId="urn:microsoft.com/office/officeart/2005/8/layout/default"/>
    <dgm:cxn modelId="{40B81EC6-D7D7-4145-B67C-6AB34E4CE6F4}" type="presParOf" srcId="{12F88D51-3176-4CB0-A02E-6FAB31E629AD}" destId="{FC6629B0-3BDD-4BB7-B857-2326B2AAFE5E}" srcOrd="19" destOrd="0" presId="urn:microsoft.com/office/officeart/2005/8/layout/default"/>
    <dgm:cxn modelId="{3C173C48-E840-4021-9150-42BD613D443C}" type="presParOf" srcId="{12F88D51-3176-4CB0-A02E-6FAB31E629AD}" destId="{76627472-45D9-4868-BBFD-B17EC7EF37FE}" srcOrd="20" destOrd="0" presId="urn:microsoft.com/office/officeart/2005/8/layout/default"/>
    <dgm:cxn modelId="{BBA17E3F-7A64-43C2-B429-326F7D4CE8DD}" type="presParOf" srcId="{12F88D51-3176-4CB0-A02E-6FAB31E629AD}" destId="{FF0C3A8E-D776-49EF-8D2D-7640FE086869}" srcOrd="21" destOrd="0" presId="urn:microsoft.com/office/officeart/2005/8/layout/default"/>
    <dgm:cxn modelId="{4520D3D5-BEB6-41AE-8089-178ACDA26694}" type="presParOf" srcId="{12F88D51-3176-4CB0-A02E-6FAB31E629AD}" destId="{F523C955-0DD5-4986-B6B9-89FEBA00C599}" srcOrd="22" destOrd="0" presId="urn:microsoft.com/office/officeart/2005/8/layout/default"/>
    <dgm:cxn modelId="{06F68FB9-7307-492B-9B89-A7D88A01EB8A}" type="presParOf" srcId="{12F88D51-3176-4CB0-A02E-6FAB31E629AD}" destId="{B0C7335B-83EE-4DBA-B509-0CB38A10ACC5}" srcOrd="23" destOrd="0" presId="urn:microsoft.com/office/officeart/2005/8/layout/default"/>
    <dgm:cxn modelId="{D334D4B5-2BE5-441E-8D5D-25B0C0FB39B3}" type="presParOf" srcId="{12F88D51-3176-4CB0-A02E-6FAB31E629AD}" destId="{977DADFE-B87F-43A6-9057-B08E7EE2F06D}" srcOrd="24" destOrd="0" presId="urn:microsoft.com/office/officeart/2005/8/layout/default"/>
    <dgm:cxn modelId="{56D80BF4-7103-43BE-8AB7-5F93B42C59D2}" type="presParOf" srcId="{12F88D51-3176-4CB0-A02E-6FAB31E629AD}" destId="{9D82E8AD-1D0D-4081-8D2B-4B3900604BAD}" srcOrd="25" destOrd="0" presId="urn:microsoft.com/office/officeart/2005/8/layout/default"/>
    <dgm:cxn modelId="{645C6B5B-ABCC-4CC5-A8B8-46B0B4B1A331}" type="presParOf" srcId="{12F88D51-3176-4CB0-A02E-6FAB31E629AD}" destId="{9F638BD1-2970-4A4D-B5FA-9D71738C1F39}" srcOrd="26" destOrd="0" presId="urn:microsoft.com/office/officeart/2005/8/layout/default"/>
    <dgm:cxn modelId="{FA835863-B29E-400F-B510-75E6179F5999}" type="presParOf" srcId="{12F88D51-3176-4CB0-A02E-6FAB31E629AD}" destId="{D51E4935-64EA-4A7B-BC53-E1FC964DBC54}" srcOrd="27" destOrd="0" presId="urn:microsoft.com/office/officeart/2005/8/layout/default"/>
    <dgm:cxn modelId="{61F1D383-DA9E-433B-83C4-9D905B8F59F3}" type="presParOf" srcId="{12F88D51-3176-4CB0-A02E-6FAB31E629AD}" destId="{FB440E6E-DD89-44E3-8FC3-341A2F0F76CF}" srcOrd="28" destOrd="0" presId="urn:microsoft.com/office/officeart/2005/8/layout/default"/>
    <dgm:cxn modelId="{734FFA02-1EB0-4AAB-99BD-44DA5478CE88}" type="presParOf" srcId="{12F88D51-3176-4CB0-A02E-6FAB31E629AD}" destId="{2E4CF457-4BFB-4982-AE1B-EA67B5CCE2CB}" srcOrd="29" destOrd="0" presId="urn:microsoft.com/office/officeart/2005/8/layout/default"/>
    <dgm:cxn modelId="{4F79EF67-F30F-40F6-8DC0-068266D1E894}" type="presParOf" srcId="{12F88D51-3176-4CB0-A02E-6FAB31E629AD}" destId="{CB52D732-6A59-4910-A845-0C47A5AB0729}" srcOrd="3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842481-6C2E-4BB2-97A4-2FB4A82ADB23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B8EA22E-87F6-4C7E-AB5F-CD54CE64F46C}">
      <dgm:prSet/>
      <dgm:spPr/>
      <dgm:t>
        <a:bodyPr/>
        <a:lstStyle/>
        <a:p>
          <a:r>
            <a:rPr lang="en-US"/>
            <a:t>Discipline is applied with mutual respect in a firm, fair , reasonable and consistent manner.</a:t>
          </a:r>
        </a:p>
      </dgm:t>
    </dgm:pt>
    <dgm:pt modelId="{95278A6F-18B0-4E63-A24E-3EF55E53BB10}" type="parTrans" cxnId="{FF69B431-59AB-4203-A805-8752CEF7B0B7}">
      <dgm:prSet/>
      <dgm:spPr/>
      <dgm:t>
        <a:bodyPr/>
        <a:lstStyle/>
        <a:p>
          <a:endParaRPr lang="en-US"/>
        </a:p>
      </dgm:t>
    </dgm:pt>
    <dgm:pt modelId="{F1BB9147-31EA-483A-9560-24299342C792}" type="sibTrans" cxnId="{FF69B431-59AB-4203-A805-8752CEF7B0B7}">
      <dgm:prSet/>
      <dgm:spPr/>
      <dgm:t>
        <a:bodyPr/>
        <a:lstStyle/>
        <a:p>
          <a:endParaRPr lang="en-US"/>
        </a:p>
      </dgm:t>
    </dgm:pt>
    <dgm:pt modelId="{2B20C61C-6A82-436E-828C-5379B98FE9A7}">
      <dgm:prSet/>
      <dgm:spPr/>
      <dgm:t>
        <a:bodyPr/>
        <a:lstStyle/>
        <a:p>
          <a:r>
            <a:rPr lang="en-US" i="1" u="sng"/>
            <a:t>Preventive</a:t>
          </a:r>
          <a:r>
            <a:rPr lang="en-US"/>
            <a:t> Morning announcements, Teacher and School's Rules &amp; Expectations</a:t>
          </a:r>
        </a:p>
      </dgm:t>
    </dgm:pt>
    <dgm:pt modelId="{8FBB90C5-EA68-4D11-8DA8-3186D78F90E1}" type="parTrans" cxnId="{3DE3EBDA-6550-486E-9D03-B08C3C46EB8B}">
      <dgm:prSet/>
      <dgm:spPr/>
      <dgm:t>
        <a:bodyPr/>
        <a:lstStyle/>
        <a:p>
          <a:endParaRPr lang="en-US"/>
        </a:p>
      </dgm:t>
    </dgm:pt>
    <dgm:pt modelId="{B271DB5E-6B08-4553-99C4-C831E384A444}" type="sibTrans" cxnId="{3DE3EBDA-6550-486E-9D03-B08C3C46EB8B}">
      <dgm:prSet/>
      <dgm:spPr/>
      <dgm:t>
        <a:bodyPr/>
        <a:lstStyle/>
        <a:p>
          <a:endParaRPr lang="en-US"/>
        </a:p>
      </dgm:t>
    </dgm:pt>
    <dgm:pt modelId="{781DF4C5-4BC7-43C0-B72A-55D9C66F12AD}">
      <dgm:prSet/>
      <dgm:spPr/>
      <dgm:t>
        <a:bodyPr/>
        <a:lstStyle/>
        <a:p>
          <a:r>
            <a:rPr lang="en-US" i="1" u="sng"/>
            <a:t>Supportive</a:t>
          </a:r>
          <a:r>
            <a:rPr lang="en-US"/>
            <a:t> Warnings for students to get back on task. Email notification to parents</a:t>
          </a:r>
        </a:p>
      </dgm:t>
    </dgm:pt>
    <dgm:pt modelId="{B6967932-D22C-4336-B828-F7565C68731C}" type="parTrans" cxnId="{A4E1F424-B95D-4575-8554-C8CA85809712}">
      <dgm:prSet/>
      <dgm:spPr/>
      <dgm:t>
        <a:bodyPr/>
        <a:lstStyle/>
        <a:p>
          <a:endParaRPr lang="en-US"/>
        </a:p>
      </dgm:t>
    </dgm:pt>
    <dgm:pt modelId="{23319003-8703-4DE4-8042-4B2683F3F3BB}" type="sibTrans" cxnId="{A4E1F424-B95D-4575-8554-C8CA85809712}">
      <dgm:prSet/>
      <dgm:spPr/>
      <dgm:t>
        <a:bodyPr/>
        <a:lstStyle/>
        <a:p>
          <a:endParaRPr lang="en-US"/>
        </a:p>
      </dgm:t>
    </dgm:pt>
    <dgm:pt modelId="{D7A4B805-1A0D-4362-825D-E94E30AC2A74}">
      <dgm:prSet/>
      <dgm:spPr/>
      <dgm:t>
        <a:bodyPr/>
        <a:lstStyle/>
        <a:p>
          <a:r>
            <a:rPr lang="en-US" i="1" u="sng"/>
            <a:t>Corrective</a:t>
          </a:r>
          <a:r>
            <a:rPr lang="en-US"/>
            <a:t> Weekly Monday Detentions, Monthly Saturday Detentions</a:t>
          </a:r>
        </a:p>
      </dgm:t>
    </dgm:pt>
    <dgm:pt modelId="{2C0E2E63-F990-4D75-BFA9-6FF66125F982}" type="parTrans" cxnId="{37656E4C-E24A-4BCC-A82B-4FDBE772D961}">
      <dgm:prSet/>
      <dgm:spPr/>
      <dgm:t>
        <a:bodyPr/>
        <a:lstStyle/>
        <a:p>
          <a:endParaRPr lang="en-US"/>
        </a:p>
      </dgm:t>
    </dgm:pt>
    <dgm:pt modelId="{9B72D08F-6F23-4A2D-96B0-E5AD9668ED92}" type="sibTrans" cxnId="{37656E4C-E24A-4BCC-A82B-4FDBE772D961}">
      <dgm:prSet/>
      <dgm:spPr/>
      <dgm:t>
        <a:bodyPr/>
        <a:lstStyle/>
        <a:p>
          <a:endParaRPr lang="en-US"/>
        </a:p>
      </dgm:t>
    </dgm:pt>
    <dgm:pt modelId="{A4BF4F41-AC30-44AD-BC7E-0091EF3816F4}" type="pres">
      <dgm:prSet presAssocID="{6A842481-6C2E-4BB2-97A4-2FB4A82ADB23}" presName="outerComposite" presStyleCnt="0">
        <dgm:presLayoutVars>
          <dgm:chMax val="5"/>
          <dgm:dir/>
          <dgm:resizeHandles val="exact"/>
        </dgm:presLayoutVars>
      </dgm:prSet>
      <dgm:spPr/>
    </dgm:pt>
    <dgm:pt modelId="{32DD77B3-0E7D-48A3-8894-DBEE38FCD4B2}" type="pres">
      <dgm:prSet presAssocID="{6A842481-6C2E-4BB2-97A4-2FB4A82ADB23}" presName="dummyMaxCanvas" presStyleCnt="0">
        <dgm:presLayoutVars/>
      </dgm:prSet>
      <dgm:spPr/>
    </dgm:pt>
    <dgm:pt modelId="{39C3CF7F-143A-46CE-83F3-C13C92579CD3}" type="pres">
      <dgm:prSet presAssocID="{6A842481-6C2E-4BB2-97A4-2FB4A82ADB23}" presName="FourNodes_1" presStyleLbl="node1" presStyleIdx="0" presStyleCnt="4">
        <dgm:presLayoutVars>
          <dgm:bulletEnabled val="1"/>
        </dgm:presLayoutVars>
      </dgm:prSet>
      <dgm:spPr/>
    </dgm:pt>
    <dgm:pt modelId="{30AFF8A5-B1DE-45FC-B9CA-2B67C254A62F}" type="pres">
      <dgm:prSet presAssocID="{6A842481-6C2E-4BB2-97A4-2FB4A82ADB23}" presName="FourNodes_2" presStyleLbl="node1" presStyleIdx="1" presStyleCnt="4">
        <dgm:presLayoutVars>
          <dgm:bulletEnabled val="1"/>
        </dgm:presLayoutVars>
      </dgm:prSet>
      <dgm:spPr/>
    </dgm:pt>
    <dgm:pt modelId="{5F751F69-BCB3-4EFB-A021-DEDB58DEFAF2}" type="pres">
      <dgm:prSet presAssocID="{6A842481-6C2E-4BB2-97A4-2FB4A82ADB23}" presName="FourNodes_3" presStyleLbl="node1" presStyleIdx="2" presStyleCnt="4">
        <dgm:presLayoutVars>
          <dgm:bulletEnabled val="1"/>
        </dgm:presLayoutVars>
      </dgm:prSet>
      <dgm:spPr/>
    </dgm:pt>
    <dgm:pt modelId="{2C18762B-AC7C-4751-9655-93F9F3018E20}" type="pres">
      <dgm:prSet presAssocID="{6A842481-6C2E-4BB2-97A4-2FB4A82ADB23}" presName="FourNodes_4" presStyleLbl="node1" presStyleIdx="3" presStyleCnt="4">
        <dgm:presLayoutVars>
          <dgm:bulletEnabled val="1"/>
        </dgm:presLayoutVars>
      </dgm:prSet>
      <dgm:spPr/>
    </dgm:pt>
    <dgm:pt modelId="{6627B1E2-D460-4492-870E-6CACCAAFD389}" type="pres">
      <dgm:prSet presAssocID="{6A842481-6C2E-4BB2-97A4-2FB4A82ADB23}" presName="FourConn_1-2" presStyleLbl="fgAccFollowNode1" presStyleIdx="0" presStyleCnt="3">
        <dgm:presLayoutVars>
          <dgm:bulletEnabled val="1"/>
        </dgm:presLayoutVars>
      </dgm:prSet>
      <dgm:spPr/>
    </dgm:pt>
    <dgm:pt modelId="{5439D7D0-4FA2-40AB-A705-95DEF59263AE}" type="pres">
      <dgm:prSet presAssocID="{6A842481-6C2E-4BB2-97A4-2FB4A82ADB23}" presName="FourConn_2-3" presStyleLbl="fgAccFollowNode1" presStyleIdx="1" presStyleCnt="3">
        <dgm:presLayoutVars>
          <dgm:bulletEnabled val="1"/>
        </dgm:presLayoutVars>
      </dgm:prSet>
      <dgm:spPr/>
    </dgm:pt>
    <dgm:pt modelId="{81D79042-0DB6-4D79-A2E9-DDE6BCA00C9E}" type="pres">
      <dgm:prSet presAssocID="{6A842481-6C2E-4BB2-97A4-2FB4A82ADB23}" presName="FourConn_3-4" presStyleLbl="fgAccFollowNode1" presStyleIdx="2" presStyleCnt="3">
        <dgm:presLayoutVars>
          <dgm:bulletEnabled val="1"/>
        </dgm:presLayoutVars>
      </dgm:prSet>
      <dgm:spPr/>
    </dgm:pt>
    <dgm:pt modelId="{D6F33EF0-C0C8-465B-A6A5-AC1A26EE7315}" type="pres">
      <dgm:prSet presAssocID="{6A842481-6C2E-4BB2-97A4-2FB4A82ADB23}" presName="FourNodes_1_text" presStyleLbl="node1" presStyleIdx="3" presStyleCnt="4">
        <dgm:presLayoutVars>
          <dgm:bulletEnabled val="1"/>
        </dgm:presLayoutVars>
      </dgm:prSet>
      <dgm:spPr/>
    </dgm:pt>
    <dgm:pt modelId="{CC876A1C-C3AF-48DD-8576-175FCDC9BE93}" type="pres">
      <dgm:prSet presAssocID="{6A842481-6C2E-4BB2-97A4-2FB4A82ADB23}" presName="FourNodes_2_text" presStyleLbl="node1" presStyleIdx="3" presStyleCnt="4">
        <dgm:presLayoutVars>
          <dgm:bulletEnabled val="1"/>
        </dgm:presLayoutVars>
      </dgm:prSet>
      <dgm:spPr/>
    </dgm:pt>
    <dgm:pt modelId="{82BA02BB-9FE3-434E-99C7-77CB77607F19}" type="pres">
      <dgm:prSet presAssocID="{6A842481-6C2E-4BB2-97A4-2FB4A82ADB23}" presName="FourNodes_3_text" presStyleLbl="node1" presStyleIdx="3" presStyleCnt="4">
        <dgm:presLayoutVars>
          <dgm:bulletEnabled val="1"/>
        </dgm:presLayoutVars>
      </dgm:prSet>
      <dgm:spPr/>
    </dgm:pt>
    <dgm:pt modelId="{16CC4A39-288C-42E6-9D10-2ABA4CABAC83}" type="pres">
      <dgm:prSet presAssocID="{6A842481-6C2E-4BB2-97A4-2FB4A82ADB23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A4E1F424-B95D-4575-8554-C8CA85809712}" srcId="{6A842481-6C2E-4BB2-97A4-2FB4A82ADB23}" destId="{781DF4C5-4BC7-43C0-B72A-55D9C66F12AD}" srcOrd="2" destOrd="0" parTransId="{B6967932-D22C-4336-B828-F7565C68731C}" sibTransId="{23319003-8703-4DE4-8042-4B2683F3F3BB}"/>
    <dgm:cxn modelId="{C8DA9925-DE5D-454E-AB19-531822F6F301}" type="presOf" srcId="{F1BB9147-31EA-483A-9560-24299342C792}" destId="{6627B1E2-D460-4492-870E-6CACCAAFD389}" srcOrd="0" destOrd="0" presId="urn:microsoft.com/office/officeart/2005/8/layout/vProcess5"/>
    <dgm:cxn modelId="{FF69B431-59AB-4203-A805-8752CEF7B0B7}" srcId="{6A842481-6C2E-4BB2-97A4-2FB4A82ADB23}" destId="{BB8EA22E-87F6-4C7E-AB5F-CD54CE64F46C}" srcOrd="0" destOrd="0" parTransId="{95278A6F-18B0-4E63-A24E-3EF55E53BB10}" sibTransId="{F1BB9147-31EA-483A-9560-24299342C792}"/>
    <dgm:cxn modelId="{F445BC64-4E4C-46B7-9E79-55A49E4F4FAC}" type="presOf" srcId="{2B20C61C-6A82-436E-828C-5379B98FE9A7}" destId="{CC876A1C-C3AF-48DD-8576-175FCDC9BE93}" srcOrd="1" destOrd="0" presId="urn:microsoft.com/office/officeart/2005/8/layout/vProcess5"/>
    <dgm:cxn modelId="{37656E4C-E24A-4BCC-A82B-4FDBE772D961}" srcId="{6A842481-6C2E-4BB2-97A4-2FB4A82ADB23}" destId="{D7A4B805-1A0D-4362-825D-E94E30AC2A74}" srcOrd="3" destOrd="0" parTransId="{2C0E2E63-F990-4D75-BFA9-6FF66125F982}" sibTransId="{9B72D08F-6F23-4A2D-96B0-E5AD9668ED92}"/>
    <dgm:cxn modelId="{0AC0594D-0C2F-464F-BDFF-D157CE390F20}" type="presOf" srcId="{6A842481-6C2E-4BB2-97A4-2FB4A82ADB23}" destId="{A4BF4F41-AC30-44AD-BC7E-0091EF3816F4}" srcOrd="0" destOrd="0" presId="urn:microsoft.com/office/officeart/2005/8/layout/vProcess5"/>
    <dgm:cxn modelId="{85D9F553-3874-4EB0-8E8A-87E1BDF7A051}" type="presOf" srcId="{D7A4B805-1A0D-4362-825D-E94E30AC2A74}" destId="{16CC4A39-288C-42E6-9D10-2ABA4CABAC83}" srcOrd="1" destOrd="0" presId="urn:microsoft.com/office/officeart/2005/8/layout/vProcess5"/>
    <dgm:cxn modelId="{1740697D-FE11-4BDC-A430-ADE74C8BE726}" type="presOf" srcId="{D7A4B805-1A0D-4362-825D-E94E30AC2A74}" destId="{2C18762B-AC7C-4751-9655-93F9F3018E20}" srcOrd="0" destOrd="0" presId="urn:microsoft.com/office/officeart/2005/8/layout/vProcess5"/>
    <dgm:cxn modelId="{4F219F92-B517-442E-B644-881E01DD2996}" type="presOf" srcId="{B271DB5E-6B08-4553-99C4-C831E384A444}" destId="{5439D7D0-4FA2-40AB-A705-95DEF59263AE}" srcOrd="0" destOrd="0" presId="urn:microsoft.com/office/officeart/2005/8/layout/vProcess5"/>
    <dgm:cxn modelId="{0CD3E299-2590-45CE-BB64-6D4AA3956355}" type="presOf" srcId="{BB8EA22E-87F6-4C7E-AB5F-CD54CE64F46C}" destId="{D6F33EF0-C0C8-465B-A6A5-AC1A26EE7315}" srcOrd="1" destOrd="0" presId="urn:microsoft.com/office/officeart/2005/8/layout/vProcess5"/>
    <dgm:cxn modelId="{D0801AA1-CE40-4CB4-8E2F-A310B9DEABA3}" type="presOf" srcId="{781DF4C5-4BC7-43C0-B72A-55D9C66F12AD}" destId="{82BA02BB-9FE3-434E-99C7-77CB77607F19}" srcOrd="1" destOrd="0" presId="urn:microsoft.com/office/officeart/2005/8/layout/vProcess5"/>
    <dgm:cxn modelId="{4CDF28D5-F1B2-449C-86E4-E4FED78A5D2D}" type="presOf" srcId="{2B20C61C-6A82-436E-828C-5379B98FE9A7}" destId="{30AFF8A5-B1DE-45FC-B9CA-2B67C254A62F}" srcOrd="0" destOrd="0" presId="urn:microsoft.com/office/officeart/2005/8/layout/vProcess5"/>
    <dgm:cxn modelId="{3DE3EBDA-6550-486E-9D03-B08C3C46EB8B}" srcId="{6A842481-6C2E-4BB2-97A4-2FB4A82ADB23}" destId="{2B20C61C-6A82-436E-828C-5379B98FE9A7}" srcOrd="1" destOrd="0" parTransId="{8FBB90C5-EA68-4D11-8DA8-3186D78F90E1}" sibTransId="{B271DB5E-6B08-4553-99C4-C831E384A444}"/>
    <dgm:cxn modelId="{31EECDEC-3E76-46C2-94FB-03DACEFF3B27}" type="presOf" srcId="{781DF4C5-4BC7-43C0-B72A-55D9C66F12AD}" destId="{5F751F69-BCB3-4EFB-A021-DEDB58DEFAF2}" srcOrd="0" destOrd="0" presId="urn:microsoft.com/office/officeart/2005/8/layout/vProcess5"/>
    <dgm:cxn modelId="{7F6C1BFC-F335-4727-BBF3-C95187DC90C1}" type="presOf" srcId="{23319003-8703-4DE4-8042-4B2683F3F3BB}" destId="{81D79042-0DB6-4D79-A2E9-DDE6BCA00C9E}" srcOrd="0" destOrd="0" presId="urn:microsoft.com/office/officeart/2005/8/layout/vProcess5"/>
    <dgm:cxn modelId="{93A9FFFD-0A9C-4B8D-8961-C285BD5210EC}" type="presOf" srcId="{BB8EA22E-87F6-4C7E-AB5F-CD54CE64F46C}" destId="{39C3CF7F-143A-46CE-83F3-C13C92579CD3}" srcOrd="0" destOrd="0" presId="urn:microsoft.com/office/officeart/2005/8/layout/vProcess5"/>
    <dgm:cxn modelId="{2AE2AADB-4B99-42F1-B5CB-5FD631E9671B}" type="presParOf" srcId="{A4BF4F41-AC30-44AD-BC7E-0091EF3816F4}" destId="{32DD77B3-0E7D-48A3-8894-DBEE38FCD4B2}" srcOrd="0" destOrd="0" presId="urn:microsoft.com/office/officeart/2005/8/layout/vProcess5"/>
    <dgm:cxn modelId="{25F0015B-3FD6-4C21-B25C-8DC7A3C1B000}" type="presParOf" srcId="{A4BF4F41-AC30-44AD-BC7E-0091EF3816F4}" destId="{39C3CF7F-143A-46CE-83F3-C13C92579CD3}" srcOrd="1" destOrd="0" presId="urn:microsoft.com/office/officeart/2005/8/layout/vProcess5"/>
    <dgm:cxn modelId="{AFA1B01C-BEE1-4362-A4BD-558837F53597}" type="presParOf" srcId="{A4BF4F41-AC30-44AD-BC7E-0091EF3816F4}" destId="{30AFF8A5-B1DE-45FC-B9CA-2B67C254A62F}" srcOrd="2" destOrd="0" presId="urn:microsoft.com/office/officeart/2005/8/layout/vProcess5"/>
    <dgm:cxn modelId="{23AE576E-9D0A-49BC-8CFA-C020BAC5F6EE}" type="presParOf" srcId="{A4BF4F41-AC30-44AD-BC7E-0091EF3816F4}" destId="{5F751F69-BCB3-4EFB-A021-DEDB58DEFAF2}" srcOrd="3" destOrd="0" presId="urn:microsoft.com/office/officeart/2005/8/layout/vProcess5"/>
    <dgm:cxn modelId="{27AB65A0-1EB5-441E-AC15-331BC187883C}" type="presParOf" srcId="{A4BF4F41-AC30-44AD-BC7E-0091EF3816F4}" destId="{2C18762B-AC7C-4751-9655-93F9F3018E20}" srcOrd="4" destOrd="0" presId="urn:microsoft.com/office/officeart/2005/8/layout/vProcess5"/>
    <dgm:cxn modelId="{43617B01-35FF-401C-A943-DC6E12AF1414}" type="presParOf" srcId="{A4BF4F41-AC30-44AD-BC7E-0091EF3816F4}" destId="{6627B1E2-D460-4492-870E-6CACCAAFD389}" srcOrd="5" destOrd="0" presId="urn:microsoft.com/office/officeart/2005/8/layout/vProcess5"/>
    <dgm:cxn modelId="{86A3FA7B-0E7C-410F-96C7-F88629207DCA}" type="presParOf" srcId="{A4BF4F41-AC30-44AD-BC7E-0091EF3816F4}" destId="{5439D7D0-4FA2-40AB-A705-95DEF59263AE}" srcOrd="6" destOrd="0" presId="urn:microsoft.com/office/officeart/2005/8/layout/vProcess5"/>
    <dgm:cxn modelId="{4AF597F7-E6B5-4214-87CC-CD0D38BE4341}" type="presParOf" srcId="{A4BF4F41-AC30-44AD-BC7E-0091EF3816F4}" destId="{81D79042-0DB6-4D79-A2E9-DDE6BCA00C9E}" srcOrd="7" destOrd="0" presId="urn:microsoft.com/office/officeart/2005/8/layout/vProcess5"/>
    <dgm:cxn modelId="{1E6A0F32-B280-4BC7-8E33-0EA3980AE9EC}" type="presParOf" srcId="{A4BF4F41-AC30-44AD-BC7E-0091EF3816F4}" destId="{D6F33EF0-C0C8-465B-A6A5-AC1A26EE7315}" srcOrd="8" destOrd="0" presId="urn:microsoft.com/office/officeart/2005/8/layout/vProcess5"/>
    <dgm:cxn modelId="{DE21AEFF-B832-49FB-9D17-EEF5F6F87616}" type="presParOf" srcId="{A4BF4F41-AC30-44AD-BC7E-0091EF3816F4}" destId="{CC876A1C-C3AF-48DD-8576-175FCDC9BE93}" srcOrd="9" destOrd="0" presId="urn:microsoft.com/office/officeart/2005/8/layout/vProcess5"/>
    <dgm:cxn modelId="{CEC61784-84BC-4BBE-B064-CB264272F807}" type="presParOf" srcId="{A4BF4F41-AC30-44AD-BC7E-0091EF3816F4}" destId="{82BA02BB-9FE3-434E-99C7-77CB77607F19}" srcOrd="10" destOrd="0" presId="urn:microsoft.com/office/officeart/2005/8/layout/vProcess5"/>
    <dgm:cxn modelId="{96B6E61C-BEDD-4BF2-BDF0-1B1DF8E5AA0A}" type="presParOf" srcId="{A4BF4F41-AC30-44AD-BC7E-0091EF3816F4}" destId="{16CC4A39-288C-42E6-9D10-2ABA4CABAC83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DB740B-FD43-494B-86BD-D1FF784581A3}">
      <dsp:nvSpPr>
        <dsp:cNvPr id="0" name=""/>
        <dsp:cNvSpPr/>
      </dsp:nvSpPr>
      <dsp:spPr>
        <a:xfrm>
          <a:off x="1730938" y="277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S - Set high expectations</a:t>
          </a:r>
          <a:endParaRPr lang="en-US" sz="1300" kern="1200"/>
        </a:p>
      </dsp:txBody>
      <dsp:txXfrm>
        <a:off x="1771780" y="41119"/>
        <a:ext cx="1865622" cy="754959"/>
      </dsp:txXfrm>
    </dsp:sp>
    <dsp:sp modelId="{F159417C-E500-401B-B9BA-06313CDCAB5B}">
      <dsp:nvSpPr>
        <dsp:cNvPr id="0" name=""/>
        <dsp:cNvSpPr/>
      </dsp:nvSpPr>
      <dsp:spPr>
        <a:xfrm>
          <a:off x="1730938" y="878752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O - Objective</a:t>
          </a:r>
          <a:endParaRPr lang="en-US" sz="1300" kern="1200"/>
        </a:p>
      </dsp:txBody>
      <dsp:txXfrm>
        <a:off x="1771780" y="919594"/>
        <a:ext cx="1865622" cy="754959"/>
      </dsp:txXfrm>
    </dsp:sp>
    <dsp:sp modelId="{6DCE11DA-4EBD-4449-B42F-6AFA1AE3A36D}">
      <dsp:nvSpPr>
        <dsp:cNvPr id="0" name=""/>
        <dsp:cNvSpPr/>
      </dsp:nvSpPr>
      <dsp:spPr>
        <a:xfrm>
          <a:off x="1730938" y="1757228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M - Meaningful curriculum</a:t>
          </a:r>
          <a:endParaRPr lang="en-US" sz="1300" kern="1200"/>
        </a:p>
      </dsp:txBody>
      <dsp:txXfrm>
        <a:off x="1771780" y="1798070"/>
        <a:ext cx="1865622" cy="754959"/>
      </dsp:txXfrm>
    </dsp:sp>
    <dsp:sp modelId="{0C842A99-33F9-40BC-B66F-57D03D37776D}">
      <dsp:nvSpPr>
        <dsp:cNvPr id="0" name=""/>
        <dsp:cNvSpPr/>
      </dsp:nvSpPr>
      <dsp:spPr>
        <a:xfrm>
          <a:off x="1730938" y="2635704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E -  Effective</a:t>
          </a:r>
          <a:endParaRPr lang="en-US" sz="1300" kern="1200"/>
        </a:p>
      </dsp:txBody>
      <dsp:txXfrm>
        <a:off x="1771780" y="2676546"/>
        <a:ext cx="1865622" cy="754959"/>
      </dsp:txXfrm>
    </dsp:sp>
    <dsp:sp modelId="{DAE65B27-D101-45F4-B049-0688E6617E1D}">
      <dsp:nvSpPr>
        <dsp:cNvPr id="0" name=""/>
        <dsp:cNvSpPr/>
      </dsp:nvSpPr>
      <dsp:spPr>
        <a:xfrm>
          <a:off x="1730938" y="3514180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R -  Resourceful and responsible life long 	learners</a:t>
          </a:r>
          <a:endParaRPr lang="en-US" sz="1300" kern="1200"/>
        </a:p>
      </dsp:txBody>
      <dsp:txXfrm>
        <a:off x="1771780" y="3555022"/>
        <a:ext cx="1865622" cy="754959"/>
      </dsp:txXfrm>
    </dsp:sp>
    <dsp:sp modelId="{48CF2F41-DD3F-4A2E-A2D4-72C91EF6D407}">
      <dsp:nvSpPr>
        <dsp:cNvPr id="0" name=""/>
        <dsp:cNvSpPr/>
      </dsp:nvSpPr>
      <dsp:spPr>
        <a:xfrm>
          <a:off x="1730938" y="4392655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S - Scholars who achieve proficiency and beyond</a:t>
          </a:r>
          <a:endParaRPr lang="en-US" sz="1300" kern="1200"/>
        </a:p>
      </dsp:txBody>
      <dsp:txXfrm>
        <a:off x="1771780" y="4433497"/>
        <a:ext cx="1865622" cy="754959"/>
      </dsp:txXfrm>
    </dsp:sp>
    <dsp:sp modelId="{D81D8462-735B-4619-A52A-C44B321D7D3B}">
      <dsp:nvSpPr>
        <dsp:cNvPr id="0" name=""/>
        <dsp:cNvSpPr/>
      </dsp:nvSpPr>
      <dsp:spPr>
        <a:xfrm>
          <a:off x="1730938" y="5271131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E - Evaluate continuously and use data to drive 	curriculum</a:t>
          </a:r>
          <a:endParaRPr lang="en-US" sz="1300" kern="1200"/>
        </a:p>
      </dsp:txBody>
      <dsp:txXfrm>
        <a:off x="1771780" y="5311973"/>
        <a:ext cx="1865622" cy="754959"/>
      </dsp:txXfrm>
    </dsp:sp>
    <dsp:sp modelId="{1B07030D-8CDD-445B-839A-D133321F7DC9}">
      <dsp:nvSpPr>
        <dsp:cNvPr id="0" name=""/>
        <dsp:cNvSpPr/>
      </dsp:nvSpPr>
      <dsp:spPr>
        <a:xfrm>
          <a:off x="1730938" y="6149607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T - Teachers who are highly qualified</a:t>
          </a:r>
          <a:endParaRPr lang="en-US" sz="1300" kern="1200"/>
        </a:p>
      </dsp:txBody>
      <dsp:txXfrm>
        <a:off x="1771780" y="6190449"/>
        <a:ext cx="1865622" cy="7549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458D9C-EC00-4C61-AADF-CD69854B4FB2}">
      <dsp:nvSpPr>
        <dsp:cNvPr id="0" name=""/>
        <dsp:cNvSpPr/>
      </dsp:nvSpPr>
      <dsp:spPr>
        <a:xfrm>
          <a:off x="686252" y="3684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u="sng" kern="1200"/>
            <a:t>DO NOT. . </a:t>
          </a:r>
          <a:r>
            <a:rPr lang="en-US" sz="1500" b="1" kern="1200"/>
            <a:t>.</a:t>
          </a:r>
          <a:r>
            <a:rPr lang="en-US" sz="1500" b="1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686252" y="3684"/>
        <a:ext cx="2289333" cy="1373600"/>
      </dsp:txXfrm>
    </dsp:sp>
    <dsp:sp modelId="{5E8565A3-BA8D-4753-AFE7-2FCB93491D97}">
      <dsp:nvSpPr>
        <dsp:cNvPr id="0" name=""/>
        <dsp:cNvSpPr/>
      </dsp:nvSpPr>
      <dsp:spPr>
        <a:xfrm>
          <a:off x="3204519" y="3684"/>
          <a:ext cx="2289333" cy="13736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“Hang out” in the stairwells or on the second floor during lunch.</a:t>
          </a:r>
        </a:p>
      </dsp:txBody>
      <dsp:txXfrm>
        <a:off x="3204519" y="3684"/>
        <a:ext cx="2289333" cy="1373600"/>
      </dsp:txXfrm>
    </dsp:sp>
    <dsp:sp modelId="{B9FE2A90-CDC4-422C-BF5D-FB0FA4596289}">
      <dsp:nvSpPr>
        <dsp:cNvPr id="0" name=""/>
        <dsp:cNvSpPr/>
      </dsp:nvSpPr>
      <dsp:spPr>
        <a:xfrm>
          <a:off x="5722786" y="3684"/>
          <a:ext cx="2289333" cy="13736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Chew gum. DO NOT BRING GUM!</a:t>
          </a:r>
        </a:p>
      </dsp:txBody>
      <dsp:txXfrm>
        <a:off x="5722786" y="3684"/>
        <a:ext cx="2289333" cy="1373600"/>
      </dsp:txXfrm>
    </dsp:sp>
    <dsp:sp modelId="{FF90CFF4-159C-4A96-ABA9-35CA0E758736}">
      <dsp:nvSpPr>
        <dsp:cNvPr id="0" name=""/>
        <dsp:cNvSpPr/>
      </dsp:nvSpPr>
      <dsp:spPr>
        <a:xfrm>
          <a:off x="8241053" y="3684"/>
          <a:ext cx="2289333" cy="137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Go on the basketball court with a skateboard!</a:t>
          </a:r>
        </a:p>
      </dsp:txBody>
      <dsp:txXfrm>
        <a:off x="8241053" y="3684"/>
        <a:ext cx="2289333" cy="1373600"/>
      </dsp:txXfrm>
    </dsp:sp>
    <dsp:sp modelId="{4EE71CFF-EBCF-4C3E-A94C-965E0A038BF4}">
      <dsp:nvSpPr>
        <dsp:cNvPr id="0" name=""/>
        <dsp:cNvSpPr/>
      </dsp:nvSpPr>
      <dsp:spPr>
        <a:xfrm>
          <a:off x="686252" y="1606218"/>
          <a:ext cx="2289333" cy="13736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Use the elevator without approval from the office.</a:t>
          </a:r>
          <a:r>
            <a:rPr lang="en-US" sz="1500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686252" y="1606218"/>
        <a:ext cx="2289333" cy="1373600"/>
      </dsp:txXfrm>
    </dsp:sp>
    <dsp:sp modelId="{49AAB14A-3FC7-4193-AF48-F3A0C8BC0A92}">
      <dsp:nvSpPr>
        <dsp:cNvPr id="0" name=""/>
        <dsp:cNvSpPr/>
      </dsp:nvSpPr>
      <dsp:spPr>
        <a:xfrm>
          <a:off x="3204519" y="1606218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Leave campus if you are a Middle Schooler, Freshman or Sophomore (Except for DE students)</a:t>
          </a:r>
        </a:p>
      </dsp:txBody>
      <dsp:txXfrm>
        <a:off x="3204519" y="1606218"/>
        <a:ext cx="2289333" cy="1373600"/>
      </dsp:txXfrm>
    </dsp:sp>
    <dsp:sp modelId="{962F04A5-6DCD-4A43-857D-4E7281ABD0DC}">
      <dsp:nvSpPr>
        <dsp:cNvPr id="0" name=""/>
        <dsp:cNvSpPr/>
      </dsp:nvSpPr>
      <dsp:spPr>
        <a:xfrm>
          <a:off x="5722786" y="1606218"/>
          <a:ext cx="2289333" cy="13736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Allow an underclassmen in your vehicle without prior permission, or you will lose all privileges for the remainder of the school year.</a:t>
          </a:r>
        </a:p>
      </dsp:txBody>
      <dsp:txXfrm>
        <a:off x="5722786" y="1606218"/>
        <a:ext cx="2289333" cy="1373600"/>
      </dsp:txXfrm>
    </dsp:sp>
    <dsp:sp modelId="{BB8CAB68-D108-4D76-86E2-46D121A692A2}">
      <dsp:nvSpPr>
        <dsp:cNvPr id="0" name=""/>
        <dsp:cNvSpPr/>
      </dsp:nvSpPr>
      <dsp:spPr>
        <a:xfrm>
          <a:off x="8241053" y="1606218"/>
          <a:ext cx="2289333" cy="13736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Throw anything off the balcony.</a:t>
          </a:r>
        </a:p>
      </dsp:txBody>
      <dsp:txXfrm>
        <a:off x="8241053" y="1606218"/>
        <a:ext cx="2289333" cy="1373600"/>
      </dsp:txXfrm>
    </dsp:sp>
    <dsp:sp modelId="{8128F4B4-564E-4D58-9740-1B266C36EF9A}">
      <dsp:nvSpPr>
        <dsp:cNvPr id="0" name=""/>
        <dsp:cNvSpPr/>
      </dsp:nvSpPr>
      <dsp:spPr>
        <a:xfrm>
          <a:off x="686252" y="3208751"/>
          <a:ext cx="2289333" cy="137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Throw anything from the ground level to the 2</a:t>
          </a:r>
          <a:r>
            <a:rPr lang="en-US" sz="1500" kern="1200" baseline="30000"/>
            <a:t>nd</a:t>
          </a:r>
          <a:r>
            <a:rPr lang="en-US" sz="1500" kern="1200"/>
            <a:t> floor.</a:t>
          </a:r>
        </a:p>
      </dsp:txBody>
      <dsp:txXfrm>
        <a:off x="686252" y="3208751"/>
        <a:ext cx="2289333" cy="1373600"/>
      </dsp:txXfrm>
    </dsp:sp>
    <dsp:sp modelId="{EFCCFF02-B492-47D5-B415-F751B0E20968}">
      <dsp:nvSpPr>
        <dsp:cNvPr id="0" name=""/>
        <dsp:cNvSpPr/>
      </dsp:nvSpPr>
      <dsp:spPr>
        <a:xfrm>
          <a:off x="3204519" y="3208751"/>
          <a:ext cx="2289333" cy="13736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Eat or carry food over the basketball court or turf field</a:t>
          </a:r>
        </a:p>
      </dsp:txBody>
      <dsp:txXfrm>
        <a:off x="3204519" y="3208751"/>
        <a:ext cx="2289333" cy="1373600"/>
      </dsp:txXfrm>
    </dsp:sp>
    <dsp:sp modelId="{76627472-45D9-4868-BBFD-B17EC7EF37FE}">
      <dsp:nvSpPr>
        <dsp:cNvPr id="0" name=""/>
        <dsp:cNvSpPr/>
      </dsp:nvSpPr>
      <dsp:spPr>
        <a:xfrm>
          <a:off x="5722786" y="3208751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Litter or leave garbage around at lunch</a:t>
          </a:r>
        </a:p>
      </dsp:txBody>
      <dsp:txXfrm>
        <a:off x="5722786" y="3208751"/>
        <a:ext cx="2289333" cy="1373600"/>
      </dsp:txXfrm>
    </dsp:sp>
    <dsp:sp modelId="{F523C955-0DD5-4986-B6B9-89FEBA00C599}">
      <dsp:nvSpPr>
        <dsp:cNvPr id="0" name=""/>
        <dsp:cNvSpPr/>
      </dsp:nvSpPr>
      <dsp:spPr>
        <a:xfrm>
          <a:off x="8241053" y="3208751"/>
          <a:ext cx="2289333" cy="13736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Hang out by the wavy wall side or behind the basketball court bleachers</a:t>
          </a:r>
          <a:r>
            <a:rPr lang="en-US" sz="1500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8241053" y="3208751"/>
        <a:ext cx="2289333" cy="1373600"/>
      </dsp:txXfrm>
    </dsp:sp>
    <dsp:sp modelId="{977DADFE-B87F-43A6-9057-B08E7EE2F06D}">
      <dsp:nvSpPr>
        <dsp:cNvPr id="0" name=""/>
        <dsp:cNvSpPr/>
      </dsp:nvSpPr>
      <dsp:spPr>
        <a:xfrm>
          <a:off x="686252" y="4811285"/>
          <a:ext cx="2289333" cy="13736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Hang on or grab the basketball nets/rims</a:t>
          </a:r>
        </a:p>
      </dsp:txBody>
      <dsp:txXfrm>
        <a:off x="686252" y="4811285"/>
        <a:ext cx="2289333" cy="1373600"/>
      </dsp:txXfrm>
    </dsp:sp>
    <dsp:sp modelId="{9F638BD1-2970-4A4D-B5FA-9D71738C1F39}">
      <dsp:nvSpPr>
        <dsp:cNvPr id="0" name=""/>
        <dsp:cNvSpPr/>
      </dsp:nvSpPr>
      <dsp:spPr>
        <a:xfrm>
          <a:off x="3204519" y="4811285"/>
          <a:ext cx="2289333" cy="137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Playing “keep away” = a detention</a:t>
          </a:r>
        </a:p>
      </dsp:txBody>
      <dsp:txXfrm>
        <a:off x="3204519" y="4811285"/>
        <a:ext cx="2289333" cy="1373600"/>
      </dsp:txXfrm>
    </dsp:sp>
    <dsp:sp modelId="{FB440E6E-DD89-44E3-8FC3-341A2F0F76CF}">
      <dsp:nvSpPr>
        <dsp:cNvPr id="0" name=""/>
        <dsp:cNvSpPr/>
      </dsp:nvSpPr>
      <dsp:spPr>
        <a:xfrm>
          <a:off x="5722786" y="4811285"/>
          <a:ext cx="2289333" cy="13736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Calibri Light" panose="020F0302020204030204"/>
            </a:rPr>
            <a:t>Yoga </a:t>
          </a:r>
          <a:r>
            <a:rPr lang="en-US" sz="1500" kern="1200"/>
            <a:t>pants/ leggings/ are not allowed.</a:t>
          </a:r>
          <a:r>
            <a:rPr lang="en-US" sz="1500" kern="1200">
              <a:latin typeface="Calibri Light" panose="020F0302020204030204"/>
            </a:rPr>
            <a:t> </a:t>
          </a:r>
          <a:r>
            <a:rPr lang="en-US" sz="1500" kern="1200"/>
            <a:t> Not even during dress down days. Dress code violations earn detentions</a:t>
          </a:r>
        </a:p>
      </dsp:txBody>
      <dsp:txXfrm>
        <a:off x="5722786" y="4811285"/>
        <a:ext cx="2289333" cy="1373600"/>
      </dsp:txXfrm>
    </dsp:sp>
    <dsp:sp modelId="{CB52D732-6A59-4910-A845-0C47A5AB0729}">
      <dsp:nvSpPr>
        <dsp:cNvPr id="0" name=""/>
        <dsp:cNvSpPr/>
      </dsp:nvSpPr>
      <dsp:spPr>
        <a:xfrm>
          <a:off x="8241053" y="4811285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You are not to go to the Deans’ office during class to argue a detention. You will be turned away.</a:t>
          </a:r>
          <a:r>
            <a:rPr lang="en-US" sz="1500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8241053" y="4811285"/>
        <a:ext cx="2289333" cy="13736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C3CF7F-143A-46CE-83F3-C13C92579CD3}">
      <dsp:nvSpPr>
        <dsp:cNvPr id="0" name=""/>
        <dsp:cNvSpPr/>
      </dsp:nvSpPr>
      <dsp:spPr>
        <a:xfrm>
          <a:off x="0" y="0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Discipline is applied with mutual respect in a firm, fair , reasonable and consistent manner.</a:t>
          </a:r>
        </a:p>
      </dsp:txBody>
      <dsp:txXfrm>
        <a:off x="38424" y="38424"/>
        <a:ext cx="7798602" cy="1235034"/>
      </dsp:txXfrm>
    </dsp:sp>
    <dsp:sp modelId="{30AFF8A5-B1DE-45FC-B9CA-2B67C254A62F}">
      <dsp:nvSpPr>
        <dsp:cNvPr id="0" name=""/>
        <dsp:cNvSpPr/>
      </dsp:nvSpPr>
      <dsp:spPr>
        <a:xfrm>
          <a:off x="780975" y="1550406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u="sng" kern="1200"/>
            <a:t>Preventive</a:t>
          </a:r>
          <a:r>
            <a:rPr lang="en-US" sz="3200" kern="1200"/>
            <a:t> Morning announcements, Teacher and School's Rules &amp; Expectations</a:t>
          </a:r>
        </a:p>
      </dsp:txBody>
      <dsp:txXfrm>
        <a:off x="819399" y="1588830"/>
        <a:ext cx="7614533" cy="1235034"/>
      </dsp:txXfrm>
    </dsp:sp>
    <dsp:sp modelId="{5F751F69-BCB3-4EFB-A021-DEDB58DEFAF2}">
      <dsp:nvSpPr>
        <dsp:cNvPr id="0" name=""/>
        <dsp:cNvSpPr/>
      </dsp:nvSpPr>
      <dsp:spPr>
        <a:xfrm>
          <a:off x="1550294" y="3100812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u="sng" kern="1200"/>
            <a:t>Supportive</a:t>
          </a:r>
          <a:r>
            <a:rPr lang="en-US" sz="3200" kern="1200"/>
            <a:t> Warnings for students to get back on task. Email notification to parents</a:t>
          </a:r>
        </a:p>
      </dsp:txBody>
      <dsp:txXfrm>
        <a:off x="1588718" y="3139236"/>
        <a:ext cx="7626190" cy="1235034"/>
      </dsp:txXfrm>
    </dsp:sp>
    <dsp:sp modelId="{2C18762B-AC7C-4751-9655-93F9F3018E20}">
      <dsp:nvSpPr>
        <dsp:cNvPr id="0" name=""/>
        <dsp:cNvSpPr/>
      </dsp:nvSpPr>
      <dsp:spPr>
        <a:xfrm>
          <a:off x="2331270" y="4651218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u="sng" kern="1200"/>
            <a:t>Corrective</a:t>
          </a:r>
          <a:r>
            <a:rPr lang="en-US" sz="3200" kern="1200"/>
            <a:t> Weekly Monday Detentions, Monthly Saturday Detentions</a:t>
          </a:r>
        </a:p>
      </dsp:txBody>
      <dsp:txXfrm>
        <a:off x="2369694" y="4689642"/>
        <a:ext cx="7614533" cy="1235034"/>
      </dsp:txXfrm>
    </dsp:sp>
    <dsp:sp modelId="{6627B1E2-D460-4492-870E-6CACCAAFD389}">
      <dsp:nvSpPr>
        <dsp:cNvPr id="0" name=""/>
        <dsp:cNvSpPr/>
      </dsp:nvSpPr>
      <dsp:spPr>
        <a:xfrm>
          <a:off x="8472357" y="1004782"/>
          <a:ext cx="852723" cy="8527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664220" y="1004782"/>
        <a:ext cx="468997" cy="641674"/>
      </dsp:txXfrm>
    </dsp:sp>
    <dsp:sp modelId="{5439D7D0-4FA2-40AB-A705-95DEF59263AE}">
      <dsp:nvSpPr>
        <dsp:cNvPr id="0" name=""/>
        <dsp:cNvSpPr/>
      </dsp:nvSpPr>
      <dsp:spPr>
        <a:xfrm>
          <a:off x="9253332" y="2555188"/>
          <a:ext cx="852723" cy="8527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445195" y="2555188"/>
        <a:ext cx="468997" cy="641674"/>
      </dsp:txXfrm>
    </dsp:sp>
    <dsp:sp modelId="{81D79042-0DB6-4D79-A2E9-DDE6BCA00C9E}">
      <dsp:nvSpPr>
        <dsp:cNvPr id="0" name=""/>
        <dsp:cNvSpPr/>
      </dsp:nvSpPr>
      <dsp:spPr>
        <a:xfrm>
          <a:off x="10022652" y="4105595"/>
          <a:ext cx="852723" cy="8527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10214515" y="4105595"/>
        <a:ext cx="468997" cy="6416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2159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4445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6731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9017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11176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lvl="6" indent="13462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lvl="7" indent="15748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lvl="8" indent="18034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74000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0" name="Shape 231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11" name="Shape 23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404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B14696-82B6-4A60-BFEE-94305900C3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979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2082beb4e96_0_2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5" name="Google Shape;1235;g2082beb4e96_0_2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2073" y="2516681"/>
            <a:ext cx="10069370" cy="2600961"/>
          </a:xfrm>
        </p:spPr>
        <p:txBody>
          <a:bodyPr anchor="b">
            <a:normAutofit/>
          </a:bodyPr>
          <a:lstStyle>
            <a:lvl1pPr algn="ctr">
              <a:defRPr sz="76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2073" y="5117638"/>
            <a:ext cx="10069370" cy="1493144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03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26" y="768121"/>
            <a:ext cx="10888548" cy="5453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26" y="6492807"/>
            <a:ext cx="11045682" cy="772938"/>
          </a:xfrm>
        </p:spPr>
        <p:txBody>
          <a:bodyPr anchor="b">
            <a:normAutofit/>
          </a:bodyPr>
          <a:lstStyle>
            <a:lvl1pPr algn="ctr">
              <a:defRPr sz="398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17287" y="988459"/>
            <a:ext cx="10361742" cy="5014288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844"/>
            </a:lvl1pPr>
            <a:lvl2pPr marL="650230" indent="0">
              <a:buNone/>
              <a:defRPr sz="2844"/>
            </a:lvl2pPr>
            <a:lvl3pPr marL="1300460" indent="0">
              <a:buNone/>
              <a:defRPr sz="2844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7265746"/>
            <a:ext cx="11044014" cy="970627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138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9"/>
            <a:ext cx="11216640" cy="4057226"/>
          </a:xfrm>
        </p:spPr>
        <p:txBody>
          <a:bodyPr anchor="b"/>
          <a:lstStyle>
            <a:lvl1pPr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9"/>
            <a:ext cx="11216640" cy="2133599"/>
          </a:xfrm>
        </p:spPr>
        <p:txBody>
          <a:bodyPr/>
          <a:lstStyle>
            <a:lvl1pPr marL="0" indent="0">
              <a:buNone/>
              <a:defRPr sz="3413">
                <a:solidFill>
                  <a:schemeClr val="tx1"/>
                </a:solidFill>
              </a:defRPr>
            </a:lvl1pPr>
            <a:lvl2pPr marL="6502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1833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5607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1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1" y="2390987"/>
            <a:ext cx="5528734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1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2556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5276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9451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40"/>
            <a:ext cx="6583680" cy="6931378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6162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40"/>
            <a:ext cx="6583680" cy="6931378"/>
          </a:xfrm>
        </p:spPr>
        <p:txBody>
          <a:bodyPr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9595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2554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1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1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555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-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4480C-B752-41C8-9439-F152DDCD7B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25600" y="2822326"/>
            <a:ext cx="9753600" cy="3060528"/>
          </a:xfrm>
        </p:spPr>
        <p:txBody>
          <a:bodyPr lIns="180000" tIns="180000" rIns="180000" bIns="180000" anchor="ctr" anchorCtr="0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B1E33B-5438-42AC-B091-1B29DED209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852163"/>
            <a:ext cx="9753600" cy="1481899"/>
          </a:xfrm>
        </p:spPr>
        <p:txBody>
          <a:bodyPr/>
          <a:lstStyle>
            <a:lvl1pPr marL="0" indent="0" algn="ctr">
              <a:buNone/>
              <a:defRPr sz="3413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CC2FE9E-CB43-46F0-96E9-53D69612056C}"/>
              </a:ext>
            </a:extLst>
          </p:cNvPr>
          <p:cNvCxnSpPr/>
          <p:nvPr userDrawn="1"/>
        </p:nvCxnSpPr>
        <p:spPr>
          <a:xfrm>
            <a:off x="0" y="2600960"/>
            <a:ext cx="130048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F7516D-2F94-469C-9C3F-FED8FC6170AE}"/>
              </a:ext>
            </a:extLst>
          </p:cNvPr>
          <p:cNvCxnSpPr/>
          <p:nvPr userDrawn="1"/>
        </p:nvCxnSpPr>
        <p:spPr>
          <a:xfrm>
            <a:off x="0" y="7291422"/>
            <a:ext cx="130048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CAF691-8D88-4749-8F6D-95AC1241706D}"/>
              </a:ext>
            </a:extLst>
          </p:cNvPr>
          <p:cNvCxnSpPr/>
          <p:nvPr userDrawn="1"/>
        </p:nvCxnSpPr>
        <p:spPr>
          <a:xfrm>
            <a:off x="2259200" y="5661487"/>
            <a:ext cx="84864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E0454304-ABD8-4858-878C-7C4D3C7A3C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4171" y="2822327"/>
            <a:ext cx="12691291" cy="4249599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pic>
        <p:nvPicPr>
          <p:cNvPr id="10" name="Picture 9" descr="Trophy">
            <a:extLst>
              <a:ext uri="{FF2B5EF4-FFF2-40B4-BE49-F238E27FC236}">
                <a16:creationId xmlns:a16="http://schemas.microsoft.com/office/drawing/2014/main" id="{7D6A44E3-F7C8-4F30-8EAF-12E1560D83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050" y="2856255"/>
            <a:ext cx="3187200" cy="4249600"/>
          </a:xfrm>
          <a:prstGeom prst="rect">
            <a:avLst/>
          </a:prstGeom>
        </p:spPr>
      </p:pic>
      <p:pic>
        <p:nvPicPr>
          <p:cNvPr id="11" name="Picture 10" descr="Trophy">
            <a:extLst>
              <a:ext uri="{FF2B5EF4-FFF2-40B4-BE49-F238E27FC236}">
                <a16:creationId xmlns:a16="http://schemas.microsoft.com/office/drawing/2014/main" id="{7BD5F644-CD19-49D1-8555-E97F01D245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063" y="2856255"/>
            <a:ext cx="3187200" cy="42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59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865332"/>
            <a:ext cx="11044014" cy="5026623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08701"/>
            <a:ext cx="11044014" cy="2135930"/>
          </a:xfrm>
        </p:spPr>
        <p:txBody>
          <a:bodyPr anchor="ctr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8763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49749-34EC-4101-9D77-EAEEB40999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41714" y="2199398"/>
            <a:ext cx="9521373" cy="3064449"/>
          </a:xfrm>
        </p:spPr>
        <p:txBody>
          <a:bodyPr lIns="432000" tIns="180000" rIns="432000" bIns="180000" anchor="ctr" anchorCtr="0"/>
          <a:lstStyle>
            <a:lvl1pPr algn="l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63AAD-2A8C-4C76-B5CB-56626A842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38980" y="5263846"/>
            <a:ext cx="9526837" cy="2353249"/>
          </a:xfrm>
        </p:spPr>
        <p:txBody>
          <a:bodyPr lIns="432000" tIns="180000" rIns="432000" bIns="180000"/>
          <a:lstStyle>
            <a:lvl1pPr marL="0" indent="0" algn="l">
              <a:buNone/>
              <a:defRPr sz="3413">
                <a:solidFill>
                  <a:schemeClr val="bg1"/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4D0C5-AF8D-41C7-938F-CE9A9CBD2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C3008B-B98D-4E03-AD87-A05A372BB059}"/>
              </a:ext>
            </a:extLst>
          </p:cNvPr>
          <p:cNvSpPr/>
          <p:nvPr userDrawn="1"/>
        </p:nvSpPr>
        <p:spPr>
          <a:xfrm>
            <a:off x="1741715" y="2199397"/>
            <a:ext cx="9521373" cy="5572520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BC155A-8FB7-4AF7-A442-C97A3CC68C9B}"/>
              </a:ext>
            </a:extLst>
          </p:cNvPr>
          <p:cNvCxnSpPr/>
          <p:nvPr userDrawn="1"/>
        </p:nvCxnSpPr>
        <p:spPr>
          <a:xfrm>
            <a:off x="2194470" y="5119619"/>
            <a:ext cx="87552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Trophy">
            <a:extLst>
              <a:ext uri="{FF2B5EF4-FFF2-40B4-BE49-F238E27FC236}">
                <a16:creationId xmlns:a16="http://schemas.microsoft.com/office/drawing/2014/main" id="{1ABF8C7B-79BC-4E5E-A3DB-CFD3C3D29D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815" y="2225362"/>
            <a:ext cx="2188800" cy="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20648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CFC3-E752-47A7-840A-466CC363CC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7258" y="519289"/>
            <a:ext cx="10450286" cy="1710106"/>
          </a:xfrm>
          <a:effectLst>
            <a:innerShdw blurRad="63500" dist="50800" dir="16200000">
              <a:prstClr val="black">
                <a:alpha val="20000"/>
              </a:prstClr>
            </a:innerShdw>
          </a:effectLst>
        </p:spPr>
        <p:txBody>
          <a:bodyPr lIns="180000" tIns="180000" rIns="180000" bIns="180000" anchor="ctr" anchorCtr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08934-958C-43A3-A2C6-709C62B5E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1566" y="2271323"/>
            <a:ext cx="10450284" cy="6188570"/>
          </a:xfrm>
        </p:spPr>
        <p:txBody>
          <a:bodyPr lIns="180000" tIns="180000" rIns="180000" bIns="180000"/>
          <a:lstStyle>
            <a:lvl1pPr>
              <a:defRPr sz="1920"/>
            </a:lvl1pPr>
            <a:lvl2pPr>
              <a:defRPr sz="1707"/>
            </a:lvl2pPr>
            <a:lvl3pPr>
              <a:defRPr sz="1493"/>
            </a:lvl3pPr>
            <a:lvl4pPr>
              <a:defRPr sz="1280"/>
            </a:lvl4pPr>
            <a:lvl5pPr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4A1A553-FEF6-444F-A417-C2F7DDB0F5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0B21D-18A5-48FC-89CA-CE120E495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8C11068-3F18-44E8-B79E-576C6E9A67F0}"/>
              </a:ext>
            </a:extLst>
          </p:cNvPr>
          <p:cNvGrpSpPr/>
          <p:nvPr userDrawn="1"/>
        </p:nvGrpSpPr>
        <p:grpSpPr>
          <a:xfrm>
            <a:off x="1277258" y="532447"/>
            <a:ext cx="10450285" cy="9217702"/>
            <a:chOff x="1412228" y="374376"/>
            <a:chExt cx="9360000" cy="648119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878D99C-ED60-4DC9-B717-9ABB2838656C}"/>
                </a:ext>
              </a:extLst>
            </p:cNvPr>
            <p:cNvCxnSpPr/>
            <p:nvPr userDrawn="1"/>
          </p:nvCxnSpPr>
          <p:spPr>
            <a:xfrm>
              <a:off x="1412228" y="1386756"/>
              <a:ext cx="9360000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395E627-040A-4D2A-8C6D-3A6B8F5EEED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68886" y="374376"/>
              <a:ext cx="0" cy="1008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6B3DF08-00D7-4D1E-A9D4-2E813C57986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23114" y="1383573"/>
              <a:ext cx="0" cy="5472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B5779-4BF7-471D-8BD7-45D6AFF02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9325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C9FE06D1-2A81-49E0-AE87-0837EA1704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A8B9C2-CB88-4EC2-92B5-45414A02B3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7257" y="519290"/>
            <a:ext cx="10436843" cy="1689600"/>
          </a:xfrm>
          <a:effectLst>
            <a:innerShdw blurRad="63500" dist="50800" dir="16200000">
              <a:prstClr val="black">
                <a:alpha val="20000"/>
              </a:prstClr>
            </a:innerShdw>
          </a:effectLst>
        </p:spPr>
        <p:txBody>
          <a:bodyPr lIns="18000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CF7DD-123B-4E39-ADBD-7418829C8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8109" y="2275602"/>
            <a:ext cx="5107200" cy="6188570"/>
          </a:xfrm>
        </p:spPr>
        <p:txBody>
          <a:bodyPr lIns="180000" tIns="180000" rIns="180000" bIns="180000"/>
          <a:lstStyle>
            <a:lvl1pPr>
              <a:defRPr sz="1920"/>
            </a:lvl1pPr>
            <a:lvl2pPr>
              <a:defRPr sz="1920"/>
            </a:lvl2pPr>
            <a:lvl3pPr>
              <a:defRPr sz="1920"/>
            </a:lvl3pPr>
            <a:lvl4pPr>
              <a:defRPr sz="1920"/>
            </a:lvl4pPr>
            <a:lvl5pPr>
              <a:defRPr sz="192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CFFB44-AC6A-43CD-B9F8-40A896DFC0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06900" y="2275602"/>
            <a:ext cx="5107200" cy="6188570"/>
          </a:xfrm>
        </p:spPr>
        <p:txBody>
          <a:bodyPr lIns="180000" tIns="180000" rIns="180000" bIns="180000"/>
          <a:lstStyle>
            <a:lvl1pPr>
              <a:defRPr sz="1920"/>
            </a:lvl1pPr>
            <a:lvl2pPr>
              <a:defRPr sz="1920"/>
            </a:lvl2pPr>
            <a:lvl3pPr>
              <a:defRPr sz="1920"/>
            </a:lvl3pPr>
            <a:lvl4pPr>
              <a:defRPr sz="1920"/>
            </a:lvl4pPr>
            <a:lvl5pPr>
              <a:defRPr sz="192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E85E3B-6FCD-44EA-B47E-1712DFFDB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923FCAC-A85C-4155-A44E-4B0C2BA98217}"/>
              </a:ext>
            </a:extLst>
          </p:cNvPr>
          <p:cNvGrpSpPr/>
          <p:nvPr userDrawn="1"/>
        </p:nvGrpSpPr>
        <p:grpSpPr>
          <a:xfrm>
            <a:off x="1277258" y="532447"/>
            <a:ext cx="10450285" cy="9217702"/>
            <a:chOff x="1412228" y="374376"/>
            <a:chExt cx="9360000" cy="648119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4AE2D58-D583-4966-B49D-95339DC118FD}"/>
                </a:ext>
              </a:extLst>
            </p:cNvPr>
            <p:cNvCxnSpPr/>
            <p:nvPr userDrawn="1"/>
          </p:nvCxnSpPr>
          <p:spPr>
            <a:xfrm>
              <a:off x="1412228" y="1386756"/>
              <a:ext cx="9360000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5AE9A20-D883-458D-B514-9F88880C980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68886" y="374376"/>
              <a:ext cx="0" cy="1008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CC5A360-BB5C-40E3-AC47-811C4D923D2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23114" y="1383573"/>
              <a:ext cx="0" cy="5472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7CC2F4-54F6-4448-90FF-82F2B7B09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22176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B57A7DFD-1E69-4230-A0BD-897114A46C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206355-3ABD-439A-8583-E582596DCC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1566" y="519287"/>
            <a:ext cx="10436679" cy="1689600"/>
          </a:xfrm>
        </p:spPr>
        <p:txBody>
          <a:bodyPr lIns="180000" tIns="180000" rIns="180000" bIns="18000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AF2A8-71BF-46A5-821F-8DC5D43A3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2175" y="2251653"/>
            <a:ext cx="4992000" cy="810862"/>
          </a:xfrm>
        </p:spPr>
        <p:txBody>
          <a:bodyPr lIns="180000" tIns="180000" rIns="180000" bIns="180000" anchor="ctr" anchorCtr="0"/>
          <a:lstStyle>
            <a:lvl1pPr marL="0" indent="0">
              <a:buNone/>
              <a:defRPr sz="3413" b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A453C5-0C0C-408A-8A63-AA6471414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02175" y="3120755"/>
            <a:ext cx="4992000" cy="5542986"/>
          </a:xfrm>
        </p:spPr>
        <p:txBody>
          <a:bodyPr lIns="180000" tIns="180000" rIns="180000" bIns="180000"/>
          <a:lstStyle>
            <a:lvl1pPr>
              <a:defRPr sz="1920"/>
            </a:lvl1pPr>
            <a:lvl2pPr>
              <a:defRPr sz="1707"/>
            </a:lvl2pPr>
            <a:lvl3pPr>
              <a:defRPr sz="1493"/>
            </a:lvl3pPr>
            <a:lvl4pPr>
              <a:defRPr sz="1280"/>
            </a:lvl4pPr>
            <a:lvl5pPr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C7D4ED-F304-4111-A39F-507319FD09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46244" y="2267129"/>
            <a:ext cx="4992000" cy="810862"/>
          </a:xfrm>
        </p:spPr>
        <p:txBody>
          <a:bodyPr lIns="180000" tIns="180000" rIns="180000" bIns="180000" anchor="ctr" anchorCtr="0"/>
          <a:lstStyle>
            <a:lvl1pPr marL="0" indent="0">
              <a:buNone/>
              <a:defRPr sz="3413" b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941F9E-72C4-41AE-A016-CCC7A5289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46244" y="3136232"/>
            <a:ext cx="4992000" cy="5542986"/>
          </a:xfrm>
        </p:spPr>
        <p:txBody>
          <a:bodyPr lIns="180000" tIns="180000" rIns="180000" bIns="180000"/>
          <a:lstStyle>
            <a:lvl1pPr>
              <a:defRPr sz="1920"/>
            </a:lvl1pPr>
            <a:lvl2pPr>
              <a:defRPr sz="1707"/>
            </a:lvl2pPr>
            <a:lvl3pPr>
              <a:defRPr sz="1493"/>
            </a:lvl3pPr>
            <a:lvl4pPr>
              <a:defRPr sz="1280"/>
            </a:lvl4pPr>
            <a:lvl5pPr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43A8CC-F0C3-4164-AF5E-9B9590041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66EC54-0F08-4CE6-A3BB-8FCD5636049E}"/>
              </a:ext>
            </a:extLst>
          </p:cNvPr>
          <p:cNvSpPr/>
          <p:nvPr userDrawn="1"/>
        </p:nvSpPr>
        <p:spPr>
          <a:xfrm>
            <a:off x="0" y="1"/>
            <a:ext cx="13004800" cy="51928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692CE7E-A71C-4DC4-85E8-56A1C30A5AF7}"/>
              </a:ext>
            </a:extLst>
          </p:cNvPr>
          <p:cNvGrpSpPr/>
          <p:nvPr userDrawn="1"/>
        </p:nvGrpSpPr>
        <p:grpSpPr>
          <a:xfrm>
            <a:off x="1277258" y="532447"/>
            <a:ext cx="10450285" cy="9217702"/>
            <a:chOff x="1412228" y="374376"/>
            <a:chExt cx="9360000" cy="648119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5EF88C8-B319-4FC6-9BC2-04160403379D}"/>
                </a:ext>
              </a:extLst>
            </p:cNvPr>
            <p:cNvCxnSpPr/>
            <p:nvPr userDrawn="1"/>
          </p:nvCxnSpPr>
          <p:spPr>
            <a:xfrm>
              <a:off x="1412228" y="1386756"/>
              <a:ext cx="9360000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72FE62C-BA0D-449A-BA61-A2A6431DA41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68886" y="374376"/>
              <a:ext cx="0" cy="1008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0C48BBD-F91A-4C7C-938E-4595B70C872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23114" y="1383573"/>
              <a:ext cx="0" cy="5472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EC757B-0E73-4F7C-BD66-F596D8997AA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3596255" y="5465095"/>
            <a:ext cx="62464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A79AA-8CBF-4A2E-92C1-6869E86DE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0939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D888B-4EDF-4877-846C-FCC6C0E478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32C7EB-466E-4C9F-81BA-7F49899B2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7258" y="519289"/>
            <a:ext cx="10438131" cy="1689600"/>
          </a:xfrm>
          <a:effectLst>
            <a:innerShdw blurRad="63500" dist="50800" dir="16200000">
              <a:prstClr val="black">
                <a:alpha val="20000"/>
              </a:prstClr>
            </a:innerShdw>
          </a:effectLst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F1907-099F-45B1-8D16-BDC5FA314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7B82A6-7698-4544-8E48-4160491AFEA9}"/>
              </a:ext>
            </a:extLst>
          </p:cNvPr>
          <p:cNvGrpSpPr/>
          <p:nvPr userDrawn="1"/>
        </p:nvGrpSpPr>
        <p:grpSpPr>
          <a:xfrm>
            <a:off x="1277258" y="532447"/>
            <a:ext cx="10450285" cy="9217702"/>
            <a:chOff x="1412228" y="374376"/>
            <a:chExt cx="9360000" cy="648119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7E68C92-797B-4D9F-87CA-4F849F31D724}"/>
                </a:ext>
              </a:extLst>
            </p:cNvPr>
            <p:cNvCxnSpPr/>
            <p:nvPr userDrawn="1"/>
          </p:nvCxnSpPr>
          <p:spPr>
            <a:xfrm>
              <a:off x="1412228" y="1386756"/>
              <a:ext cx="9360000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E19D557-A125-415E-8AC8-FE9D499436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68886" y="374376"/>
              <a:ext cx="0" cy="1008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CEA2C3A-1570-44BE-A8AF-A3E40DDDF0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23114" y="1383573"/>
              <a:ext cx="0" cy="5472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904712-5DF0-4959-8658-8DB4F34C9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4326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D888B-4EDF-4877-846C-FCC6C0E478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32C7EB-466E-4C9F-81BA-7F49899B2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7258" y="519289"/>
            <a:ext cx="10438131" cy="1689600"/>
          </a:xfrm>
          <a:effectLst>
            <a:innerShdw blurRad="63500" dist="50800" dir="16200000">
              <a:prstClr val="black">
                <a:alpha val="20000"/>
              </a:prstClr>
            </a:innerShdw>
          </a:effectLst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F1907-099F-45B1-8D16-BDC5FA314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7B82A6-7698-4544-8E48-4160491AFEA9}"/>
              </a:ext>
            </a:extLst>
          </p:cNvPr>
          <p:cNvGrpSpPr/>
          <p:nvPr userDrawn="1"/>
        </p:nvGrpSpPr>
        <p:grpSpPr>
          <a:xfrm>
            <a:off x="1277258" y="532447"/>
            <a:ext cx="10450285" cy="9217702"/>
            <a:chOff x="1412228" y="374376"/>
            <a:chExt cx="9360000" cy="648119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7E68C92-797B-4D9F-87CA-4F849F31D724}"/>
                </a:ext>
              </a:extLst>
            </p:cNvPr>
            <p:cNvCxnSpPr/>
            <p:nvPr userDrawn="1"/>
          </p:nvCxnSpPr>
          <p:spPr>
            <a:xfrm>
              <a:off x="1412228" y="1386756"/>
              <a:ext cx="9360000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E19D557-A125-415E-8AC8-FE9D499436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68886" y="374376"/>
              <a:ext cx="0" cy="1008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CEA2C3A-1570-44BE-A8AF-A3E40DDDF0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23114" y="1383573"/>
              <a:ext cx="0" cy="5472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904712-5DF0-4959-8658-8DB4F34C9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54456E-C893-4C7E-94FC-FA8885F362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6537" y="3174496"/>
            <a:ext cx="8431728" cy="3404609"/>
          </a:xfrm>
        </p:spPr>
        <p:txBody>
          <a:bodyPr anchor="ctr"/>
          <a:lstStyle>
            <a:lvl1pPr marL="0" indent="0" algn="ctr">
              <a:buNone/>
              <a:defRPr sz="4267" b="1"/>
            </a:lvl1pPr>
            <a:lvl2pPr marL="487695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454724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876B2BA9-DB3C-4E31-BB36-A39505A9A4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6613FE-8CC2-4271-89DB-63B9CDED9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9B7B7-BAFC-4AB3-9D8A-C8D0EF92E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03813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67A09558-45A5-4247-B4F0-0291EFFBB7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6735E4-3B4D-4703-BD90-5E2A4470C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0895" y="1889403"/>
            <a:ext cx="4724116" cy="1640472"/>
          </a:xfrm>
        </p:spPr>
        <p:txBody>
          <a:bodyPr lIns="180000" anchor="ctr" anchorCtr="0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CF371-A558-4749-8644-E64FED629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1538" y="1889402"/>
            <a:ext cx="5827283" cy="6705317"/>
          </a:xfrm>
          <a:noFill/>
        </p:spPr>
        <p:txBody>
          <a:bodyPr lIns="180000" tIns="180000" rIns="180000" bIns="180000"/>
          <a:lstStyle>
            <a:lvl1pPr>
              <a:defRPr sz="1920"/>
            </a:lvl1pPr>
            <a:lvl2pPr>
              <a:defRPr sz="1707"/>
            </a:lvl2pPr>
            <a:lvl3pPr>
              <a:defRPr sz="1493"/>
            </a:lvl3pPr>
            <a:lvl4pPr>
              <a:defRPr sz="1280"/>
            </a:lvl4pPr>
            <a:lvl5pPr>
              <a:defRPr sz="128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39A40F-9130-407D-A28B-CA82AD70A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20895" y="3549753"/>
            <a:ext cx="4724116" cy="5044966"/>
          </a:xfrm>
        </p:spPr>
        <p:txBody>
          <a:bodyPr lIns="180000" tIns="180000" rIns="180000" bIns="180000"/>
          <a:lstStyle>
            <a:lvl1pPr marL="0" indent="0">
              <a:buNone/>
              <a:defRPr sz="1920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535906-7EA7-4EF1-BC13-AE045D00C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249C26-E165-41EA-9D6E-43442DBD969F}"/>
              </a:ext>
            </a:extLst>
          </p:cNvPr>
          <p:cNvSpPr/>
          <p:nvPr userDrawn="1"/>
        </p:nvSpPr>
        <p:spPr>
          <a:xfrm>
            <a:off x="0" y="1"/>
            <a:ext cx="13004800" cy="51928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2F6BB03-CF3F-4AAB-99CE-E90D614EB7EB}"/>
              </a:ext>
            </a:extLst>
          </p:cNvPr>
          <p:cNvSpPr/>
          <p:nvPr userDrawn="1"/>
        </p:nvSpPr>
        <p:spPr>
          <a:xfrm>
            <a:off x="1184367" y="1541539"/>
            <a:ext cx="10624455" cy="7165953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2CD708A-8B02-4F07-B9B2-1BFB656AC6D8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3008375" y="5123288"/>
            <a:ext cx="59392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0B7E7A2-A9A0-446F-BF16-6D8FBDA1BAED}"/>
              </a:ext>
            </a:extLst>
          </p:cNvPr>
          <p:cNvCxnSpPr>
            <a:cxnSpLocks/>
          </p:cNvCxnSpPr>
          <p:nvPr userDrawn="1"/>
        </p:nvCxnSpPr>
        <p:spPr>
          <a:xfrm>
            <a:off x="1399050" y="3551334"/>
            <a:ext cx="43776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462725-6AED-414C-BC1F-9A3129E27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36325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6F6743B2-14AB-4DBC-AB79-FCC10A61C6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D66E52-F333-455B-894F-CC504CE1AF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3320" y="1899760"/>
            <a:ext cx="4604336" cy="1638400"/>
          </a:xfrm>
          <a:ln w="19050">
            <a:noFill/>
          </a:ln>
        </p:spPr>
        <p:txBody>
          <a:bodyPr lIns="180000" rIns="180000" anchor="ctr" anchorCtr="0"/>
          <a:lstStyle>
            <a:lvl1pPr algn="l">
              <a:defRPr sz="3413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979B84-3ED2-412D-B24C-936283300B7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991333" y="1541535"/>
            <a:ext cx="5813372" cy="7165953"/>
          </a:xfrm>
          <a:noFill/>
          <a:ln w="25400">
            <a:solidFill>
              <a:schemeClr val="accent4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920" i="0">
                <a:solidFill>
                  <a:schemeClr val="bg2">
                    <a:lumMod val="90000"/>
                  </a:schemeClr>
                </a:solidFill>
              </a:defRPr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BA7C19-DB59-463F-8A01-4E65F3A2E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09460" y="3564509"/>
            <a:ext cx="4618196" cy="5096532"/>
          </a:xfrm>
        </p:spPr>
        <p:txBody>
          <a:bodyPr lIns="180000" tIns="180000" rIns="180000" bIns="180000"/>
          <a:lstStyle>
            <a:lvl1pPr marL="0" indent="0">
              <a:buNone/>
              <a:defRPr sz="1920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7C2D4BE-7E57-4971-BBCD-59C384B3CA94}"/>
              </a:ext>
            </a:extLst>
          </p:cNvPr>
          <p:cNvCxnSpPr>
            <a:cxnSpLocks/>
          </p:cNvCxnSpPr>
          <p:nvPr userDrawn="1"/>
        </p:nvCxnSpPr>
        <p:spPr>
          <a:xfrm>
            <a:off x="1399050" y="3551334"/>
            <a:ext cx="43776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6407167-E303-45B1-84B9-F74255EC9A99}"/>
              </a:ext>
            </a:extLst>
          </p:cNvPr>
          <p:cNvSpPr/>
          <p:nvPr userDrawn="1"/>
        </p:nvSpPr>
        <p:spPr>
          <a:xfrm>
            <a:off x="1184367" y="1541539"/>
            <a:ext cx="10624455" cy="7165953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32124-B1CD-47E5-A5E9-822745E36A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15D349D-819E-43A8-BD5B-C3BE83491C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5201874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E35FA887-179D-4624-92B0-61F3DFAEB7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48708" y="3626702"/>
            <a:ext cx="3440636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8114DF-48FA-4766-9101-83ED097384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59659" y="2279626"/>
            <a:ext cx="3724800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marL="0" marR="0" lvl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EE6BE4BE-9B8A-4555-9B03-51AF73DB1DB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538675" y="3626702"/>
            <a:ext cx="3440636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marL="0" marR="0" lvl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Insert or Drag &amp; Drop Your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BF6853-D3A5-4BA7-B701-814EE2E2E5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49295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7A4E5D-411A-499C-B4F8-ACE1C1D229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07408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626" y="866986"/>
            <a:ext cx="9922935" cy="4256575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835355" y="5134270"/>
            <a:ext cx="9335785" cy="757687"/>
          </a:xfrm>
        </p:spPr>
        <p:txBody>
          <a:bodyPr anchor="t">
            <a:normAutofit/>
          </a:bodyPr>
          <a:lstStyle>
            <a:lvl1pPr marL="0" indent="0" algn="r">
              <a:buNone/>
              <a:defRPr sz="1991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21747"/>
            <a:ext cx="11044014" cy="211839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92386" y="1242897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1378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33666" y="4171726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1378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247022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4A33DAAD-83EE-494A-AE8A-3AB3B3A4D8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38596" y="193662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B01631BF-8CD0-406C-92B6-784FF127230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82082" y="193662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5933E28A-DB64-4300-A6BD-36199325C3E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525568" y="193662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A043875D-3972-435F-8442-983924BE929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38596" y="543517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10CD810E-7470-4EEA-A1AF-B36612E2BB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82082" y="543517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DBADDA5C-3906-481D-B73E-63746C6566E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525568" y="543517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3F0AAF0-97BC-497A-932A-E77FAD141A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r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06E011-3882-49F0-AC35-3A0FBC097C0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4422825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Imag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AD16102B-42BC-4CA3-948F-01B0794C29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193959"/>
            <a:ext cx="4389120" cy="519289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29102" y="1821242"/>
            <a:ext cx="2649905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A043875D-3972-435F-8442-983924BE929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17484" y="5156476"/>
            <a:ext cx="3572997" cy="404586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10CD810E-7470-4EEA-A1AF-B36612E2BB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16183" y="5156476"/>
            <a:ext cx="3572997" cy="404586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DBADDA5C-3906-481D-B73E-63746C6566E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426494" y="5156476"/>
            <a:ext cx="3572997" cy="404586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80147B5-4AFF-4A79-A8D5-C56A938EE46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801314" y="1821240"/>
            <a:ext cx="2649905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E216A68D-DE29-4CE8-AFAB-C03A53DEB82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573526" y="1821239"/>
            <a:ext cx="2649905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121F7C08-939B-4FE6-9865-7E69EC3FCC3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45739" y="1821239"/>
            <a:ext cx="2649905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5FE45DC-9781-4A86-9D0D-16693EE227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991EDA-EA41-42A5-B137-927C20A5096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2043586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Onl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8784D882-B816-462A-8384-78DDADF51A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24544" y="2819682"/>
            <a:ext cx="3801600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8114DF-48FA-4766-9101-83ED097384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73649" y="2819682"/>
            <a:ext cx="3057505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marL="0" marR="0" lvl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EE6BE4BE-9B8A-4555-9B03-51AF73DB1DB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75349" y="2819682"/>
            <a:ext cx="3801600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marL="0" marR="0" lvl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Insert or Drag &amp; Drop Your Image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BE894F0-66B9-41A5-AE51-D606012733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B7C6AE31-F98B-4DB6-ADC5-F99577620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193960"/>
            <a:ext cx="4389120" cy="519289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0AEADF-908B-4495-B229-AC1C72CA10A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945331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414A74DD-3070-445D-BB0A-60BB5A2708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193960"/>
            <a:ext cx="4389120" cy="519289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27172" y="1947207"/>
            <a:ext cx="2091819" cy="606743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86B7416-42FA-4EA3-89E9-3DF47B890F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61253" y="3285800"/>
            <a:ext cx="2091819" cy="606743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2002C2AA-AD97-42B2-8A9E-8186A64944C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472111" y="1947207"/>
            <a:ext cx="2091819" cy="606743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012DB77D-AF25-4879-BF38-4C596E3F0A2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71361" y="3285800"/>
            <a:ext cx="2091819" cy="606743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9F2B4F1B-AA79-41A8-869D-5E03B2AA53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882216" y="1947207"/>
            <a:ext cx="2091819" cy="606743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4A02638-F527-4C20-A744-813ECC352F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ED64F0-79DF-46B4-BD4F-DA5828F791C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6578908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Images Onl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8CD1F338-0D23-465A-8BD8-96A1F5FF99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023842" y="1941971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86B7416-42FA-4EA3-89E9-3DF47B890F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00000" y="1941971"/>
            <a:ext cx="6604800" cy="7096754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C52C80BB-2C42-4BA7-9FD6-7713B4ADC144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1023842" y="4386943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FF57FB3-C22C-4543-91BB-A23E70B821D1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023842" y="6831914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A499CD97-6918-47EE-AF3F-CC8A94B6EC04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9942909" y="1941976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FEEE1B6E-B05A-478B-900D-FE72F09CD1A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9942909" y="4387511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53703653-A4F3-4862-A147-982026583210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9942909" y="6833045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C030B28-063A-4160-BFCF-05305D2843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D359DF-69BE-4851-9514-092CE9572E7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6876534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B292768B-08B1-485D-9540-CB06BEE9B1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86B7416-42FA-4EA3-89E9-3DF47B890F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33421" y="1906512"/>
            <a:ext cx="6489600" cy="7063757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A499CD97-6918-47EE-AF3F-CC8A94B6EC04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691500" y="1906512"/>
            <a:ext cx="4291766" cy="4671487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FEEE1B6E-B05A-478B-900D-FE72F09CD1A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7694493" y="6810110"/>
            <a:ext cx="2029063" cy="2195961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53703653-A4F3-4862-A147-982026583210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9954159" y="6810110"/>
            <a:ext cx="2029063" cy="2195961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B30BDF6-2D70-47C2-94FA-C06065674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8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FC8167-25A8-4095-AD80-618AEA56A72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23518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Images Only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EA1CD952-48B3-4187-8D0C-39ADFB81CA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86B7416-42FA-4EA3-89E9-3DF47B890F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23587" y="1879309"/>
            <a:ext cx="6643200" cy="7337296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A499CD97-6918-47EE-AF3F-CC8A94B6EC04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810609" y="1873988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A3C72A3-6BFB-47C3-991D-8E1CFCD710BB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7810609" y="4405196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A032C8B-CE2C-402C-9DA3-EC76B42BE739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7810609" y="6936406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D427975-68FA-44AF-8215-4C277A48C4D4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9960459" y="1873988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04AEF995-F59A-4300-BE62-AC22980F140C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9960459" y="4405196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F391775D-0E48-479C-B64F-9D38B424B7F8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9960459" y="6936406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7A93B94-AEE3-41CD-8E05-34E24489A0E2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r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26C6D3D8-2493-4C44-9951-F99519877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207942"/>
            <a:ext cx="4389120" cy="519289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0A3D56-3905-45DD-B130-9DB3078CCF32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0726242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Only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083A7C8E-BFA2-447C-A6A3-8D98157A12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A3C72A3-6BFB-47C3-991D-8E1CFCD710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24078" y="2256121"/>
            <a:ext cx="2188800" cy="2918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A032C8B-CE2C-402C-9DA3-EC76B42BE73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218478" y="5346512"/>
            <a:ext cx="2188800" cy="2918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61438D2B-07D3-415F-886C-0F95A03973D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609139" y="5346512"/>
            <a:ext cx="2188800" cy="2918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C976F183-7B8C-449B-870D-881AD57A473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798150" y="2256121"/>
            <a:ext cx="2188800" cy="2918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C4B83CBE-B52C-4CEB-B647-DE11EFDD8EE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408000" y="2256121"/>
            <a:ext cx="2188800" cy="2918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67EF9AC-1A81-4F42-9520-519E4306A8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F99FBC6D-90C7-487D-A976-344B3BF70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040143"/>
            <a:ext cx="4389120" cy="519289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1592B0-81FD-4C59-A4AB-95A115BB46C1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0191662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0282A252-CF5C-4DEF-BCEB-9BAB1833F9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A3C72A3-6BFB-47C3-991D-8E1CFCD710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21806" y="1943228"/>
            <a:ext cx="4283232" cy="712917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A032C8B-CE2C-402C-9DA3-EC76B42BE73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421655" y="4374068"/>
            <a:ext cx="2091819" cy="2264711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F391775D-0E48-479C-B64F-9D38B424B7F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421655" y="6800480"/>
            <a:ext cx="2091819" cy="2264711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C4B83CBE-B52C-4CEB-B647-DE11EFDD8EE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421655" y="1947657"/>
            <a:ext cx="2091819" cy="2264711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925BBE22-00BA-4786-9AA5-E10CEAF72807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7621955" y="1943228"/>
            <a:ext cx="4361040" cy="712917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281808E-F486-4B52-B23B-E2E52E809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609F16AC-4576-40C3-9E45-4282F3619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207942"/>
            <a:ext cx="4389120" cy="519289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03F727-83EE-4266-B67C-091932E1AAE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373657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Imag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7651ABE-8767-4EAA-9743-239503F7B3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A032C8B-CE2C-402C-9DA3-EC76B42BE73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433268" y="4389831"/>
            <a:ext cx="2002439" cy="22528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F391775D-0E48-479C-B64F-9D38B424B7F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433266" y="6825883"/>
            <a:ext cx="2002439" cy="22528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C4B83CBE-B52C-4CEB-B647-DE11EFDD8EE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433267" y="1953778"/>
            <a:ext cx="2002439" cy="22528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925BBE22-00BA-4786-9AA5-E10CEAF72807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05655" y="5642559"/>
            <a:ext cx="4275278" cy="3430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9D7FEE9D-86C8-42F2-A418-88D3A1388CD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005655" y="1978358"/>
            <a:ext cx="4275278" cy="3430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2337555-DF1C-4AD2-B60A-93AD085D55D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7588036" y="5642557"/>
            <a:ext cx="4411109" cy="3430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93E6385A-BE14-4110-AFA9-83DF6DE20289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7588038" y="1953776"/>
            <a:ext cx="4411109" cy="3430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B3088C5-EAC9-4DED-8C7B-652DC03C2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6053F27A-836B-4904-8AA5-221723DE7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221926"/>
            <a:ext cx="4389120" cy="519289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25EDE5-0ED1-4A1A-B2ED-ECD33A9D8C35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44108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3024986"/>
            <a:ext cx="11044014" cy="3572388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05" y="6614124"/>
            <a:ext cx="11042345" cy="1622249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7008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CF4A3-FE33-948B-315B-EBEE8916A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18D09F-6E73-A9B3-305E-A693A9410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5FC1B-8928-B2AA-8841-A4767838D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0198-E4CF-D6FA-D717-DE14BF7CE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9B90E-0F7B-FABD-0DAC-1EBCA4F2D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2240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3CDA5-846D-D4B8-1524-314AB93AF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40B13-E1BB-0E1A-9E43-301D3BAC9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23E4B-A57C-3566-AF2B-2F64AEDE8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4C22E-5C36-33F6-1F7D-5990C3968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A2D55-F06B-3EC4-4EC3-D7C7F90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5905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6954D-5212-DAF1-0133-A44177563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97554-CEEC-9CEB-1A78-5D1952F11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F6E92-027D-CB87-9EBA-7514E502A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F4BD1-2315-E65D-0AF7-6CC35EE86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4E36C-5953-4D48-330F-56A73BD63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3834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31BB1-CCBB-8B8E-606E-4ED29370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F65F0-1317-1B62-39BB-1062ED1F3D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8D1DE4-A05C-50F6-8393-58495610D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B538E-FCF1-C219-8A24-22EF5FE91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9D52B-B0BF-1B4B-A103-E4F56FFD7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6FA9C-F44B-1665-3241-A1B6776E8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3487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C9EA9-41F9-F639-D7BB-6A96E6CB7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EB6A6-3097-681C-DF12-103E72E62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D48F3-990F-95EF-0978-E6A2338D7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7335C2-D621-8ECE-297F-2B5BB646FE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584C8C-1C28-7CEB-2744-E2461AD891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F55867-F6F2-AA7F-78C0-974B44DFE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E73DD7-4363-DE1A-6AB5-40D21D8E6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61EDBC-4531-5EA1-5778-83290DA6E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0467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E34BF-D20B-6470-92D9-AD0948D77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B2FAE4-39FB-BCA7-38C1-AD1724F18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65D9FF-F757-B443-4B0E-D648884B3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05C241-783F-3864-0E07-6237C3BA1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0234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EBE485-632F-A15F-01E6-B12E6450A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FCC06D-D119-2E27-71FD-7034ACD42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953F9-A6E4-7A63-87B6-5A34E1568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9534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29CAC-3410-9E54-6F6E-EBB8CA87C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6CCC8-F298-8430-2AD2-11964C680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B1361B-B21A-BE01-D140-8D783D16E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DBFBB-35FE-F49A-D5F2-6826ED941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C3BEA-DB5A-ABFC-1C11-3081E514A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C0F10-2AF8-2349-6F05-680F32793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2484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F4D47-9674-7355-DBEF-63DF8B3F5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25CF09-DEE9-B6E4-10A1-E47D88A876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C92ACB-62C3-B994-EAF7-1C2234D54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8B526-12DA-A433-F85B-91B23FC45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7143DA-86FE-6670-4C96-2F24C0E02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D04F61-0F00-AB0C-6506-95D5C89E8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3864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52524-D0E4-B6DC-5411-88DE7F168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EF4F56-37BB-1D6E-8978-037B0EB6C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F60B3-92AD-96DC-58E9-0FF10981B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05CC9-5D40-D7DF-C1BB-EDFD131BE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67135-8700-531B-4045-AAEFEAA5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37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74714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74714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43158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737530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677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497677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3179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DFA238-6567-9EF8-793A-3C56AF2F6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8219E4-8BBB-7248-2D5C-D36E63894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D7E6A-4326-73FB-3266-B6BE7EC48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6F911-CE15-F875-9132-882D96DFE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18B18-CBAA-F4DE-5688-5AF04057F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3525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8DB00C6-5909-D54C-8DB5-4D7BAF0F0057}"/>
              </a:ext>
            </a:extLst>
          </p:cNvPr>
          <p:cNvSpPr/>
          <p:nvPr userDrawn="1"/>
        </p:nvSpPr>
        <p:spPr bwMode="auto">
          <a:xfrm>
            <a:off x="1" y="8058108"/>
            <a:ext cx="13001413" cy="1336604"/>
          </a:xfrm>
          <a:prstGeom prst="rect">
            <a:avLst/>
          </a:prstGeom>
          <a:gradFill flip="none" rotWithShape="1">
            <a:gsLst>
              <a:gs pos="0">
                <a:srgbClr val="ECECEC"/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536" tIns="48768" rIns="97536" bIns="48768" numCol="1" rtlCol="0" anchor="t" anchorCtr="0" compatLnSpc="1">
            <a:prstTxWarp prst="textNoShape">
              <a:avLst/>
            </a:prstTxWarp>
          </a:bodyPr>
          <a:lstStyle/>
          <a:p>
            <a:endParaRPr lang="en-US" sz="1493">
              <a:latin typeface="+mj-lt"/>
            </a:endParaRPr>
          </a:p>
        </p:txBody>
      </p:sp>
      <p:sp>
        <p:nvSpPr>
          <p:cNvPr id="161" name="Title 160">
            <a:extLst>
              <a:ext uri="{FF2B5EF4-FFF2-40B4-BE49-F238E27FC236}">
                <a16:creationId xmlns:a16="http://schemas.microsoft.com/office/drawing/2014/main" id="{1ABF9962-8979-374A-9E14-DBE1FAF4C0B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94080" y="650241"/>
            <a:ext cx="11216640" cy="97536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Dress Code Violations (Do Not Wear)</a:t>
            </a:r>
          </a:p>
        </p:txBody>
      </p:sp>
      <p:sp>
        <p:nvSpPr>
          <p:cNvPr id="165" name="Text Placeholder 162">
            <a:extLst>
              <a:ext uri="{FF2B5EF4-FFF2-40B4-BE49-F238E27FC236}">
                <a16:creationId xmlns:a16="http://schemas.microsoft.com/office/drawing/2014/main" id="{79461DAD-6BDB-FE4A-9680-1D022C8E77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863" y="6916574"/>
            <a:ext cx="4638217" cy="23495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2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Sweat Pants, Joggers or Pajama Pants</a:t>
            </a:r>
          </a:p>
        </p:txBody>
      </p:sp>
      <p:sp>
        <p:nvSpPr>
          <p:cNvPr id="169" name="Text Placeholder 162">
            <a:extLst>
              <a:ext uri="{FF2B5EF4-FFF2-40B4-BE49-F238E27FC236}">
                <a16:creationId xmlns:a16="http://schemas.microsoft.com/office/drawing/2014/main" id="{68447428-8EBE-4143-A913-C75DE1A16B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5330" y="4461254"/>
            <a:ext cx="2324608" cy="24055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6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Ripped or Frayed Jeans</a:t>
            </a:r>
          </a:p>
        </p:txBody>
      </p:sp>
      <p:sp>
        <p:nvSpPr>
          <p:cNvPr id="171" name="Text Placeholder 162">
            <a:extLst>
              <a:ext uri="{FF2B5EF4-FFF2-40B4-BE49-F238E27FC236}">
                <a16:creationId xmlns:a16="http://schemas.microsoft.com/office/drawing/2014/main" id="{A7748F88-B436-F245-8AA5-536EA7F61D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46720" y="2208882"/>
            <a:ext cx="4551680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560">
                <a:solidFill>
                  <a:schemeClr val="accent5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Non Somerset Sweat shirts  hoodies or Polos (Unless below 60 degrees</a:t>
            </a:r>
          </a:p>
        </p:txBody>
      </p:sp>
      <p:sp>
        <p:nvSpPr>
          <p:cNvPr id="173" name="Text Placeholder 162">
            <a:extLst>
              <a:ext uri="{FF2B5EF4-FFF2-40B4-BE49-F238E27FC236}">
                <a16:creationId xmlns:a16="http://schemas.microsoft.com/office/drawing/2014/main" id="{9FB24D9A-4987-504B-B1B8-C61C9895A0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2977" y="7460599"/>
            <a:ext cx="2153922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840">
                <a:solidFill>
                  <a:schemeClr val="accent4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Crocs or Slides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08626B-8C08-1DE0-6709-92318D2B10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240" y="2878841"/>
            <a:ext cx="995680" cy="2059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10EF03-ED00-C48D-B750-2F166D9730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18620" y="2201426"/>
            <a:ext cx="690880" cy="20726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1821664-520B-C11F-EF19-55A70F3B62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45597" y="2630777"/>
            <a:ext cx="1026160" cy="200490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CF32A9F-8C61-0110-0FBB-F0607BAE3E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17064" y="2106682"/>
            <a:ext cx="660400" cy="2181013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7A0382B7-18AA-8A02-4F49-B04FDF850CE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07728" y="1937403"/>
            <a:ext cx="873760" cy="2045547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A2F7404A-5505-B411-28D1-CC521491DBE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226235" y="1910845"/>
            <a:ext cx="843280" cy="2384213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34B45887-2ED6-9AD2-A90C-88EED3618A7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351753" y="4485355"/>
            <a:ext cx="782320" cy="2086187"/>
          </a:xfrm>
          <a:prstGeom prst="rect">
            <a:avLst/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AD8A74A1-7D08-273A-D007-78C759EE454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359303" y="4580303"/>
            <a:ext cx="711200" cy="2167467"/>
          </a:xfrm>
          <a:prstGeom prst="rect">
            <a:avLst/>
          </a:prstGeom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FEE9276A-9B58-B4B1-ED15-FEED56BFAAF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615680" y="7741452"/>
            <a:ext cx="1889760" cy="1286933"/>
          </a:xfrm>
          <a:prstGeom prst="rect">
            <a:avLst/>
          </a:prstGeom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114207C4-BEEE-8231-72A7-59317264CB0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44629" y="8097634"/>
            <a:ext cx="1788160" cy="1029547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B33FBE73-23A7-F079-995D-8B2DF16883E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317577" y="3908388"/>
            <a:ext cx="1503680" cy="2424853"/>
          </a:xfrm>
          <a:prstGeom prst="rect">
            <a:avLst/>
          </a:prstGeom>
        </p:spPr>
      </p:pic>
      <p:pic>
        <p:nvPicPr>
          <p:cNvPr id="182" name="Picture 181">
            <a:extLst>
              <a:ext uri="{FF2B5EF4-FFF2-40B4-BE49-F238E27FC236}">
                <a16:creationId xmlns:a16="http://schemas.microsoft.com/office/drawing/2014/main" id="{6A0E4966-C32A-67A9-7A48-D478C842096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418719" y="3924155"/>
            <a:ext cx="1473200" cy="2181013"/>
          </a:xfrm>
          <a:prstGeom prst="rect">
            <a:avLst/>
          </a:prstGeom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8EA32A17-7016-3C16-C1D0-A03DE292747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935432" y="3826934"/>
            <a:ext cx="1148080" cy="209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7630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2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"/>
          <p:cNvSpPr txBox="1">
            <a:spLocks noGrp="1"/>
          </p:cNvSpPr>
          <p:nvPr>
            <p:ph type="title"/>
          </p:nvPr>
        </p:nvSpPr>
        <p:spPr>
          <a:xfrm>
            <a:off x="2895396" y="4078649"/>
            <a:ext cx="7214080" cy="15963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9pPr>
          </a:lstStyle>
          <a:p>
            <a:endParaRPr/>
          </a:p>
        </p:txBody>
      </p:sp>
      <p:grpSp>
        <p:nvGrpSpPr>
          <p:cNvPr id="256" name="Google Shape;256;p3"/>
          <p:cNvGrpSpPr/>
          <p:nvPr/>
        </p:nvGrpSpPr>
        <p:grpSpPr>
          <a:xfrm>
            <a:off x="-2127226" y="-3474466"/>
            <a:ext cx="17387527" cy="17168502"/>
            <a:chOff x="-992100" y="-432575"/>
            <a:chExt cx="9566950" cy="7084828"/>
          </a:xfrm>
        </p:grpSpPr>
        <p:sp>
          <p:nvSpPr>
            <p:cNvPr id="257" name="Google Shape;257;p3"/>
            <p:cNvSpPr/>
            <p:nvPr/>
          </p:nvSpPr>
          <p:spPr>
            <a:xfrm>
              <a:off x="6099850" y="496500"/>
              <a:ext cx="2475000" cy="2310875"/>
            </a:xfrm>
            <a:custGeom>
              <a:avLst/>
              <a:gdLst/>
              <a:ahLst/>
              <a:cxnLst/>
              <a:rect l="l" t="t" r="r" b="b"/>
              <a:pathLst>
                <a:path w="99000" h="92435" extrusionOk="0">
                  <a:moveTo>
                    <a:pt x="28892" y="0"/>
                  </a:moveTo>
                  <a:cubicBezTo>
                    <a:pt x="20401" y="0"/>
                    <a:pt x="12115" y="4088"/>
                    <a:pt x="6871" y="11185"/>
                  </a:cubicBezTo>
                  <a:cubicBezTo>
                    <a:pt x="1561" y="18353"/>
                    <a:pt x="1" y="28568"/>
                    <a:pt x="1346" y="37260"/>
                  </a:cubicBezTo>
                  <a:cubicBezTo>
                    <a:pt x="3049" y="48130"/>
                    <a:pt x="7156" y="60417"/>
                    <a:pt x="12276" y="70133"/>
                  </a:cubicBezTo>
                  <a:cubicBezTo>
                    <a:pt x="17860" y="80718"/>
                    <a:pt x="27278" y="90064"/>
                    <a:pt x="39065" y="92040"/>
                  </a:cubicBezTo>
                  <a:cubicBezTo>
                    <a:pt x="40690" y="92309"/>
                    <a:pt x="42329" y="92434"/>
                    <a:pt x="43969" y="92434"/>
                  </a:cubicBezTo>
                  <a:cubicBezTo>
                    <a:pt x="49369" y="92434"/>
                    <a:pt x="54788" y="91079"/>
                    <a:pt x="59830" y="89052"/>
                  </a:cubicBezTo>
                  <a:cubicBezTo>
                    <a:pt x="79737" y="81015"/>
                    <a:pt x="97025" y="60322"/>
                    <a:pt x="98335" y="38367"/>
                  </a:cubicBezTo>
                  <a:cubicBezTo>
                    <a:pt x="99000" y="27605"/>
                    <a:pt x="93443" y="9590"/>
                    <a:pt x="80115" y="9590"/>
                  </a:cubicBezTo>
                  <a:cubicBezTo>
                    <a:pt x="80084" y="9590"/>
                    <a:pt x="80053" y="9590"/>
                    <a:pt x="80023" y="9590"/>
                  </a:cubicBezTo>
                  <a:cubicBezTo>
                    <a:pt x="79856" y="9590"/>
                    <a:pt x="79689" y="9590"/>
                    <a:pt x="79523" y="9614"/>
                  </a:cubicBezTo>
                  <a:cubicBezTo>
                    <a:pt x="75260" y="9768"/>
                    <a:pt x="71307" y="11935"/>
                    <a:pt x="67069" y="12471"/>
                  </a:cubicBezTo>
                  <a:cubicBezTo>
                    <a:pt x="66289" y="12570"/>
                    <a:pt x="65521" y="12617"/>
                    <a:pt x="64761" y="12617"/>
                  </a:cubicBezTo>
                  <a:cubicBezTo>
                    <a:pt x="55022" y="12617"/>
                    <a:pt x="46846" y="4941"/>
                    <a:pt x="38065" y="1660"/>
                  </a:cubicBezTo>
                  <a:cubicBezTo>
                    <a:pt x="35070" y="536"/>
                    <a:pt x="31968" y="0"/>
                    <a:pt x="288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-552692" y="3602067"/>
              <a:ext cx="2556600" cy="2425125"/>
            </a:xfrm>
            <a:custGeom>
              <a:avLst/>
              <a:gdLst/>
              <a:ahLst/>
              <a:cxnLst/>
              <a:rect l="l" t="t" r="r" b="b"/>
              <a:pathLst>
                <a:path w="102264" h="97005" extrusionOk="0">
                  <a:moveTo>
                    <a:pt x="38626" y="0"/>
                  </a:moveTo>
                  <a:cubicBezTo>
                    <a:pt x="35430" y="0"/>
                    <a:pt x="32203" y="553"/>
                    <a:pt x="29100" y="1692"/>
                  </a:cubicBezTo>
                  <a:cubicBezTo>
                    <a:pt x="20718" y="4752"/>
                    <a:pt x="13800" y="12419"/>
                    <a:pt x="10145" y="20420"/>
                  </a:cubicBezTo>
                  <a:cubicBezTo>
                    <a:pt x="5561" y="30445"/>
                    <a:pt x="2239" y="42959"/>
                    <a:pt x="1167" y="53901"/>
                  </a:cubicBezTo>
                  <a:cubicBezTo>
                    <a:pt x="1" y="65807"/>
                    <a:pt x="2727" y="78797"/>
                    <a:pt x="11478" y="86940"/>
                  </a:cubicBezTo>
                  <a:cubicBezTo>
                    <a:pt x="16658" y="91763"/>
                    <a:pt x="23516" y="94465"/>
                    <a:pt x="30457" y="95870"/>
                  </a:cubicBezTo>
                  <a:cubicBezTo>
                    <a:pt x="34234" y="96630"/>
                    <a:pt x="38164" y="97004"/>
                    <a:pt x="42146" y="97004"/>
                  </a:cubicBezTo>
                  <a:cubicBezTo>
                    <a:pt x="60368" y="97004"/>
                    <a:pt x="79686" y="89178"/>
                    <a:pt x="90512" y="74737"/>
                  </a:cubicBezTo>
                  <a:cubicBezTo>
                    <a:pt x="96989" y="66069"/>
                    <a:pt x="102263" y="47912"/>
                    <a:pt x="91048" y="40601"/>
                  </a:cubicBezTo>
                  <a:cubicBezTo>
                    <a:pt x="90917" y="40518"/>
                    <a:pt x="90774" y="40423"/>
                    <a:pt x="90643" y="40363"/>
                  </a:cubicBezTo>
                  <a:cubicBezTo>
                    <a:pt x="86976" y="38149"/>
                    <a:pt x="82487" y="37792"/>
                    <a:pt x="78665" y="35898"/>
                  </a:cubicBezTo>
                  <a:cubicBezTo>
                    <a:pt x="68914" y="31100"/>
                    <a:pt x="66354" y="19075"/>
                    <a:pt x="60401" y="10895"/>
                  </a:cubicBezTo>
                  <a:cubicBezTo>
                    <a:pt x="55264" y="3842"/>
                    <a:pt x="47055" y="0"/>
                    <a:pt x="386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5324252" y="3876103"/>
              <a:ext cx="3025100" cy="2776150"/>
            </a:xfrm>
            <a:custGeom>
              <a:avLst/>
              <a:gdLst/>
              <a:ahLst/>
              <a:cxnLst/>
              <a:rect l="l" t="t" r="r" b="b"/>
              <a:pathLst>
                <a:path w="121004" h="111046" extrusionOk="0">
                  <a:moveTo>
                    <a:pt x="34887" y="0"/>
                  </a:moveTo>
                  <a:cubicBezTo>
                    <a:pt x="23602" y="0"/>
                    <a:pt x="12761" y="5967"/>
                    <a:pt x="6608" y="15874"/>
                  </a:cubicBezTo>
                  <a:cubicBezTo>
                    <a:pt x="881" y="25125"/>
                    <a:pt x="0" y="37663"/>
                    <a:pt x="2500" y="48104"/>
                  </a:cubicBezTo>
                  <a:cubicBezTo>
                    <a:pt x="5632" y="61154"/>
                    <a:pt x="11835" y="75655"/>
                    <a:pt x="19026" y="86954"/>
                  </a:cubicBezTo>
                  <a:cubicBezTo>
                    <a:pt x="26861" y="99254"/>
                    <a:pt x="39219" y="109683"/>
                    <a:pt x="53733" y="110922"/>
                  </a:cubicBezTo>
                  <a:cubicBezTo>
                    <a:pt x="54720" y="111005"/>
                    <a:pt x="55708" y="111045"/>
                    <a:pt x="56694" y="111045"/>
                  </a:cubicBezTo>
                  <a:cubicBezTo>
                    <a:pt x="64297" y="111045"/>
                    <a:pt x="71835" y="108656"/>
                    <a:pt x="78665" y="105231"/>
                  </a:cubicBezTo>
                  <a:cubicBezTo>
                    <a:pt x="102060" y="93491"/>
                    <a:pt x="121003" y="66642"/>
                    <a:pt x="120420" y="39853"/>
                  </a:cubicBezTo>
                  <a:cubicBezTo>
                    <a:pt x="120155" y="27100"/>
                    <a:pt x="112117" y="6641"/>
                    <a:pt x="96836" y="6641"/>
                  </a:cubicBezTo>
                  <a:cubicBezTo>
                    <a:pt x="96338" y="6641"/>
                    <a:pt x="95834" y="6662"/>
                    <a:pt x="95321" y="6707"/>
                  </a:cubicBezTo>
                  <a:cubicBezTo>
                    <a:pt x="95119" y="6730"/>
                    <a:pt x="94929" y="6742"/>
                    <a:pt x="94714" y="6754"/>
                  </a:cubicBezTo>
                  <a:cubicBezTo>
                    <a:pt x="89559" y="7373"/>
                    <a:pt x="84975" y="10397"/>
                    <a:pt x="79879" y="11469"/>
                  </a:cubicBezTo>
                  <a:cubicBezTo>
                    <a:pt x="78302" y="11801"/>
                    <a:pt x="76746" y="11950"/>
                    <a:pt x="75209" y="11950"/>
                  </a:cubicBezTo>
                  <a:cubicBezTo>
                    <a:pt x="64112" y="11950"/>
                    <a:pt x="53981" y="4176"/>
                    <a:pt x="43565" y="1206"/>
                  </a:cubicBezTo>
                  <a:cubicBezTo>
                    <a:pt x="40691" y="391"/>
                    <a:pt x="37775" y="0"/>
                    <a:pt x="348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2373800" y="-432575"/>
              <a:ext cx="3024500" cy="1637675"/>
            </a:xfrm>
            <a:custGeom>
              <a:avLst/>
              <a:gdLst/>
              <a:ahLst/>
              <a:cxnLst/>
              <a:rect l="l" t="t" r="r" b="b"/>
              <a:pathLst>
                <a:path w="120980" h="65507" extrusionOk="0">
                  <a:moveTo>
                    <a:pt x="34887" y="1"/>
                  </a:moveTo>
                  <a:cubicBezTo>
                    <a:pt x="23602" y="1"/>
                    <a:pt x="12761" y="3518"/>
                    <a:pt x="6608" y="9367"/>
                  </a:cubicBezTo>
                  <a:cubicBezTo>
                    <a:pt x="881" y="14808"/>
                    <a:pt x="0" y="22226"/>
                    <a:pt x="2501" y="28370"/>
                  </a:cubicBezTo>
                  <a:cubicBezTo>
                    <a:pt x="5620" y="36061"/>
                    <a:pt x="11835" y="44622"/>
                    <a:pt x="19027" y="51289"/>
                  </a:cubicBezTo>
                  <a:cubicBezTo>
                    <a:pt x="26849" y="58552"/>
                    <a:pt x="39220" y="64695"/>
                    <a:pt x="53733" y="65434"/>
                  </a:cubicBezTo>
                  <a:cubicBezTo>
                    <a:pt x="54722" y="65483"/>
                    <a:pt x="55711" y="65507"/>
                    <a:pt x="56698" y="65507"/>
                  </a:cubicBezTo>
                  <a:cubicBezTo>
                    <a:pt x="64296" y="65507"/>
                    <a:pt x="71813" y="64099"/>
                    <a:pt x="78641" y="62076"/>
                  </a:cubicBezTo>
                  <a:cubicBezTo>
                    <a:pt x="102037" y="55159"/>
                    <a:pt x="120980" y="39323"/>
                    <a:pt x="120408" y="23512"/>
                  </a:cubicBezTo>
                  <a:cubicBezTo>
                    <a:pt x="120132" y="15995"/>
                    <a:pt x="112096" y="3923"/>
                    <a:pt x="96819" y="3923"/>
                  </a:cubicBezTo>
                  <a:cubicBezTo>
                    <a:pt x="96320" y="3923"/>
                    <a:pt x="95813" y="3935"/>
                    <a:pt x="95298" y="3962"/>
                  </a:cubicBezTo>
                  <a:cubicBezTo>
                    <a:pt x="95107" y="3962"/>
                    <a:pt x="94905" y="3974"/>
                    <a:pt x="94715" y="3986"/>
                  </a:cubicBezTo>
                  <a:cubicBezTo>
                    <a:pt x="89547" y="4367"/>
                    <a:pt x="84963" y="6153"/>
                    <a:pt x="79879" y="6772"/>
                  </a:cubicBezTo>
                  <a:cubicBezTo>
                    <a:pt x="78303" y="6967"/>
                    <a:pt x="76748" y="7055"/>
                    <a:pt x="75212" y="7055"/>
                  </a:cubicBezTo>
                  <a:cubicBezTo>
                    <a:pt x="64114" y="7055"/>
                    <a:pt x="53982" y="2468"/>
                    <a:pt x="43565" y="711"/>
                  </a:cubicBezTo>
                  <a:cubicBezTo>
                    <a:pt x="40691" y="231"/>
                    <a:pt x="37774" y="1"/>
                    <a:pt x="348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-992100" y="332625"/>
              <a:ext cx="2386625" cy="2439350"/>
            </a:xfrm>
            <a:custGeom>
              <a:avLst/>
              <a:gdLst/>
              <a:ahLst/>
              <a:cxnLst/>
              <a:rect l="l" t="t" r="r" b="b"/>
              <a:pathLst>
                <a:path w="95465" h="97574" extrusionOk="0">
                  <a:moveTo>
                    <a:pt x="61914" y="1"/>
                  </a:moveTo>
                  <a:cubicBezTo>
                    <a:pt x="59617" y="1"/>
                    <a:pt x="57347" y="196"/>
                    <a:pt x="55174" y="571"/>
                  </a:cubicBezTo>
                  <a:cubicBezTo>
                    <a:pt x="44327" y="2453"/>
                    <a:pt x="32124" y="6763"/>
                    <a:pt x="22491" y="12061"/>
                  </a:cubicBezTo>
                  <a:cubicBezTo>
                    <a:pt x="12014" y="17824"/>
                    <a:pt x="2834" y="27408"/>
                    <a:pt x="1060" y="39219"/>
                  </a:cubicBezTo>
                  <a:cubicBezTo>
                    <a:pt x="0" y="46220"/>
                    <a:pt x="1644" y="53411"/>
                    <a:pt x="4406" y="59924"/>
                  </a:cubicBezTo>
                  <a:cubicBezTo>
                    <a:pt x="12788" y="79712"/>
                    <a:pt x="33779" y="96607"/>
                    <a:pt x="55757" y="97548"/>
                  </a:cubicBezTo>
                  <a:cubicBezTo>
                    <a:pt x="56150" y="97565"/>
                    <a:pt x="56552" y="97573"/>
                    <a:pt x="56963" y="97573"/>
                  </a:cubicBezTo>
                  <a:cubicBezTo>
                    <a:pt x="67828" y="97573"/>
                    <a:pt x="84500" y="91631"/>
                    <a:pt x="84213" y="78724"/>
                  </a:cubicBezTo>
                  <a:cubicBezTo>
                    <a:pt x="84213" y="78557"/>
                    <a:pt x="84201" y="78402"/>
                    <a:pt x="84201" y="78236"/>
                  </a:cubicBezTo>
                  <a:cubicBezTo>
                    <a:pt x="83963" y="73973"/>
                    <a:pt x="81725" y="70068"/>
                    <a:pt x="81118" y="65841"/>
                  </a:cubicBezTo>
                  <a:cubicBezTo>
                    <a:pt x="79570" y="55090"/>
                    <a:pt x="88035" y="46172"/>
                    <a:pt x="91429" y="36659"/>
                  </a:cubicBezTo>
                  <a:cubicBezTo>
                    <a:pt x="95465" y="25324"/>
                    <a:pt x="91155" y="12609"/>
                    <a:pt x="81356" y="5632"/>
                  </a:cubicBezTo>
                  <a:cubicBezTo>
                    <a:pt x="75902" y="1749"/>
                    <a:pt x="68790" y="1"/>
                    <a:pt x="619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</p:spTree>
    <p:extLst>
      <p:ext uri="{BB962C8B-B14F-4D97-AF65-F5344CB8AC3E}">
        <p14:creationId xmlns:p14="http://schemas.microsoft.com/office/powerpoint/2010/main" val="46611159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3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"/>
          <p:cNvSpPr txBox="1">
            <a:spLocks noGrp="1"/>
          </p:cNvSpPr>
          <p:nvPr>
            <p:ph type="title"/>
          </p:nvPr>
        </p:nvSpPr>
        <p:spPr>
          <a:xfrm>
            <a:off x="1024000" y="628053"/>
            <a:ext cx="10956800" cy="10860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4"/>
          <p:cNvSpPr txBox="1">
            <a:spLocks noGrp="1"/>
          </p:cNvSpPr>
          <p:nvPr>
            <p:ph type="body" idx="1"/>
          </p:nvPr>
        </p:nvSpPr>
        <p:spPr>
          <a:xfrm>
            <a:off x="1024000" y="2185434"/>
            <a:ext cx="10956800" cy="654392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50230" lvl="0" indent="-43348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707"/>
            </a:lvl1pPr>
            <a:lvl2pPr marL="1300460" lvl="1" indent="-43348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707"/>
            </a:lvl2pPr>
            <a:lvl3pPr marL="1950690" lvl="2" indent="-43348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707"/>
            </a:lvl3pPr>
            <a:lvl4pPr marL="2600919" lvl="3" indent="-43348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707"/>
            </a:lvl4pPr>
            <a:lvl5pPr marL="3251149" lvl="4" indent="-43348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707"/>
            </a:lvl5pPr>
            <a:lvl6pPr marL="3901379" lvl="5" indent="-43348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707"/>
            </a:lvl6pPr>
            <a:lvl7pPr marL="4551609" lvl="6" indent="-43348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707"/>
            </a:lvl7pPr>
            <a:lvl8pPr marL="5201839" lvl="7" indent="-43348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707"/>
            </a:lvl8pPr>
            <a:lvl9pPr marL="5852069" lvl="8" indent="-43348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707"/>
            </a:lvl9pPr>
          </a:lstStyle>
          <a:p>
            <a:endParaRPr/>
          </a:p>
        </p:txBody>
      </p:sp>
      <p:grpSp>
        <p:nvGrpSpPr>
          <p:cNvPr id="265" name="Google Shape;265;p4"/>
          <p:cNvGrpSpPr/>
          <p:nvPr/>
        </p:nvGrpSpPr>
        <p:grpSpPr>
          <a:xfrm flipH="1">
            <a:off x="319431" y="-958970"/>
            <a:ext cx="1371773" cy="1936596"/>
            <a:chOff x="7782610" y="-185800"/>
            <a:chExt cx="940178" cy="995470"/>
          </a:xfrm>
        </p:grpSpPr>
        <p:sp>
          <p:nvSpPr>
            <p:cNvPr id="266" name="Google Shape;266;p4"/>
            <p:cNvSpPr/>
            <p:nvPr/>
          </p:nvSpPr>
          <p:spPr>
            <a:xfrm>
              <a:off x="7782610" y="-185800"/>
              <a:ext cx="936795" cy="983915"/>
            </a:xfrm>
            <a:custGeom>
              <a:avLst/>
              <a:gdLst/>
              <a:ahLst/>
              <a:cxnLst/>
              <a:rect l="l" t="t" r="r" b="b"/>
              <a:pathLst>
                <a:path w="29683" h="31176" extrusionOk="0">
                  <a:moveTo>
                    <a:pt x="4668" y="1"/>
                  </a:moveTo>
                  <a:cubicBezTo>
                    <a:pt x="4442" y="84"/>
                    <a:pt x="4204" y="96"/>
                    <a:pt x="4073" y="251"/>
                  </a:cubicBezTo>
                  <a:cubicBezTo>
                    <a:pt x="3946" y="291"/>
                    <a:pt x="3804" y="409"/>
                    <a:pt x="3691" y="409"/>
                  </a:cubicBezTo>
                  <a:cubicBezTo>
                    <a:pt x="3603" y="409"/>
                    <a:pt x="3533" y="336"/>
                    <a:pt x="3501" y="96"/>
                  </a:cubicBezTo>
                  <a:cubicBezTo>
                    <a:pt x="3432" y="50"/>
                    <a:pt x="3362" y="30"/>
                    <a:pt x="3294" y="30"/>
                  </a:cubicBezTo>
                  <a:cubicBezTo>
                    <a:pt x="3185" y="30"/>
                    <a:pt x="3079" y="78"/>
                    <a:pt x="2977" y="143"/>
                  </a:cubicBezTo>
                  <a:cubicBezTo>
                    <a:pt x="2792" y="286"/>
                    <a:pt x="2602" y="408"/>
                    <a:pt x="2403" y="408"/>
                  </a:cubicBezTo>
                  <a:cubicBezTo>
                    <a:pt x="2270" y="408"/>
                    <a:pt x="2132" y="353"/>
                    <a:pt x="1989" y="215"/>
                  </a:cubicBezTo>
                  <a:cubicBezTo>
                    <a:pt x="1910" y="176"/>
                    <a:pt x="1832" y="161"/>
                    <a:pt x="1755" y="161"/>
                  </a:cubicBezTo>
                  <a:cubicBezTo>
                    <a:pt x="1535" y="161"/>
                    <a:pt x="1318" y="277"/>
                    <a:pt x="1098" y="277"/>
                  </a:cubicBezTo>
                  <a:cubicBezTo>
                    <a:pt x="1042" y="277"/>
                    <a:pt x="986" y="269"/>
                    <a:pt x="929" y="251"/>
                  </a:cubicBezTo>
                  <a:cubicBezTo>
                    <a:pt x="834" y="382"/>
                    <a:pt x="703" y="465"/>
                    <a:pt x="691" y="644"/>
                  </a:cubicBezTo>
                  <a:cubicBezTo>
                    <a:pt x="691" y="691"/>
                    <a:pt x="739" y="703"/>
                    <a:pt x="703" y="751"/>
                  </a:cubicBezTo>
                  <a:cubicBezTo>
                    <a:pt x="578" y="612"/>
                    <a:pt x="485" y="558"/>
                    <a:pt x="414" y="558"/>
                  </a:cubicBezTo>
                  <a:cubicBezTo>
                    <a:pt x="240" y="558"/>
                    <a:pt x="189" y="875"/>
                    <a:pt x="96" y="1060"/>
                  </a:cubicBezTo>
                  <a:cubicBezTo>
                    <a:pt x="1" y="1322"/>
                    <a:pt x="36" y="1501"/>
                    <a:pt x="322" y="1513"/>
                  </a:cubicBezTo>
                  <a:cubicBezTo>
                    <a:pt x="465" y="1513"/>
                    <a:pt x="596" y="1537"/>
                    <a:pt x="703" y="1679"/>
                  </a:cubicBezTo>
                  <a:cubicBezTo>
                    <a:pt x="870" y="1751"/>
                    <a:pt x="1060" y="1798"/>
                    <a:pt x="1072" y="2048"/>
                  </a:cubicBezTo>
                  <a:cubicBezTo>
                    <a:pt x="1096" y="2072"/>
                    <a:pt x="1096" y="2096"/>
                    <a:pt x="1108" y="2120"/>
                  </a:cubicBezTo>
                  <a:cubicBezTo>
                    <a:pt x="1132" y="2168"/>
                    <a:pt x="1168" y="2215"/>
                    <a:pt x="1215" y="2239"/>
                  </a:cubicBezTo>
                  <a:cubicBezTo>
                    <a:pt x="1403" y="2504"/>
                    <a:pt x="1375" y="2646"/>
                    <a:pt x="1104" y="2646"/>
                  </a:cubicBezTo>
                  <a:cubicBezTo>
                    <a:pt x="1083" y="2646"/>
                    <a:pt x="1060" y="2645"/>
                    <a:pt x="1037" y="2644"/>
                  </a:cubicBezTo>
                  <a:cubicBezTo>
                    <a:pt x="1006" y="2639"/>
                    <a:pt x="977" y="2637"/>
                    <a:pt x="949" y="2637"/>
                  </a:cubicBezTo>
                  <a:cubicBezTo>
                    <a:pt x="901" y="2637"/>
                    <a:pt x="856" y="2645"/>
                    <a:pt x="810" y="2668"/>
                  </a:cubicBezTo>
                  <a:cubicBezTo>
                    <a:pt x="679" y="3132"/>
                    <a:pt x="775" y="3465"/>
                    <a:pt x="1120" y="3561"/>
                  </a:cubicBezTo>
                  <a:cubicBezTo>
                    <a:pt x="1251" y="3596"/>
                    <a:pt x="1406" y="3620"/>
                    <a:pt x="1489" y="3775"/>
                  </a:cubicBezTo>
                  <a:cubicBezTo>
                    <a:pt x="1539" y="3824"/>
                    <a:pt x="1605" y="3849"/>
                    <a:pt x="1667" y="3849"/>
                  </a:cubicBezTo>
                  <a:cubicBezTo>
                    <a:pt x="1679" y="3849"/>
                    <a:pt x="1691" y="3848"/>
                    <a:pt x="1703" y="3846"/>
                  </a:cubicBezTo>
                  <a:cubicBezTo>
                    <a:pt x="1754" y="3817"/>
                    <a:pt x="1798" y="3804"/>
                    <a:pt x="1837" y="3804"/>
                  </a:cubicBezTo>
                  <a:cubicBezTo>
                    <a:pt x="1969" y="3804"/>
                    <a:pt x="2040" y="3953"/>
                    <a:pt x="2132" y="4073"/>
                  </a:cubicBezTo>
                  <a:cubicBezTo>
                    <a:pt x="2430" y="4132"/>
                    <a:pt x="2703" y="4215"/>
                    <a:pt x="2918" y="4454"/>
                  </a:cubicBezTo>
                  <a:cubicBezTo>
                    <a:pt x="2965" y="4477"/>
                    <a:pt x="3025" y="4489"/>
                    <a:pt x="3073" y="4501"/>
                  </a:cubicBezTo>
                  <a:cubicBezTo>
                    <a:pt x="3170" y="4483"/>
                    <a:pt x="3281" y="4412"/>
                    <a:pt x="3386" y="4412"/>
                  </a:cubicBezTo>
                  <a:cubicBezTo>
                    <a:pt x="3421" y="4412"/>
                    <a:pt x="3456" y="4421"/>
                    <a:pt x="3489" y="4442"/>
                  </a:cubicBezTo>
                  <a:cubicBezTo>
                    <a:pt x="4096" y="4846"/>
                    <a:pt x="4858" y="4680"/>
                    <a:pt x="5442" y="5156"/>
                  </a:cubicBezTo>
                  <a:cubicBezTo>
                    <a:pt x="5692" y="5263"/>
                    <a:pt x="5918" y="5466"/>
                    <a:pt x="6192" y="5489"/>
                  </a:cubicBezTo>
                  <a:cubicBezTo>
                    <a:pt x="6280" y="5441"/>
                    <a:pt x="6362" y="5421"/>
                    <a:pt x="6440" y="5421"/>
                  </a:cubicBezTo>
                  <a:cubicBezTo>
                    <a:pt x="6593" y="5421"/>
                    <a:pt x="6733" y="5498"/>
                    <a:pt x="6883" y="5585"/>
                  </a:cubicBezTo>
                  <a:cubicBezTo>
                    <a:pt x="7156" y="6005"/>
                    <a:pt x="7513" y="6240"/>
                    <a:pt x="7961" y="6240"/>
                  </a:cubicBezTo>
                  <a:cubicBezTo>
                    <a:pt x="8021" y="6240"/>
                    <a:pt x="8082" y="6236"/>
                    <a:pt x="8145" y="6228"/>
                  </a:cubicBezTo>
                  <a:cubicBezTo>
                    <a:pt x="8323" y="6287"/>
                    <a:pt x="8311" y="6561"/>
                    <a:pt x="8478" y="6644"/>
                  </a:cubicBezTo>
                  <a:cubicBezTo>
                    <a:pt x="8740" y="6692"/>
                    <a:pt x="9026" y="6692"/>
                    <a:pt x="9252" y="6918"/>
                  </a:cubicBezTo>
                  <a:cubicBezTo>
                    <a:pt x="9621" y="7311"/>
                    <a:pt x="10157" y="7454"/>
                    <a:pt x="10478" y="7906"/>
                  </a:cubicBezTo>
                  <a:cubicBezTo>
                    <a:pt x="10509" y="7921"/>
                    <a:pt x="10539" y="7927"/>
                    <a:pt x="10569" y="7927"/>
                  </a:cubicBezTo>
                  <a:cubicBezTo>
                    <a:pt x="10689" y="7927"/>
                    <a:pt x="10795" y="7828"/>
                    <a:pt x="10905" y="7828"/>
                  </a:cubicBezTo>
                  <a:cubicBezTo>
                    <a:pt x="10921" y="7828"/>
                    <a:pt x="10938" y="7830"/>
                    <a:pt x="10954" y="7835"/>
                  </a:cubicBezTo>
                  <a:lnTo>
                    <a:pt x="11097" y="7835"/>
                  </a:lnTo>
                  <a:cubicBezTo>
                    <a:pt x="11359" y="8144"/>
                    <a:pt x="11574" y="8502"/>
                    <a:pt x="11812" y="8847"/>
                  </a:cubicBezTo>
                  <a:cubicBezTo>
                    <a:pt x="11895" y="9145"/>
                    <a:pt x="12228" y="8978"/>
                    <a:pt x="12347" y="9216"/>
                  </a:cubicBezTo>
                  <a:cubicBezTo>
                    <a:pt x="12443" y="9430"/>
                    <a:pt x="12598" y="9561"/>
                    <a:pt x="12800" y="9621"/>
                  </a:cubicBezTo>
                  <a:cubicBezTo>
                    <a:pt x="13038" y="9680"/>
                    <a:pt x="13205" y="9811"/>
                    <a:pt x="13217" y="10109"/>
                  </a:cubicBezTo>
                  <a:cubicBezTo>
                    <a:pt x="13252" y="10169"/>
                    <a:pt x="13264" y="10216"/>
                    <a:pt x="13312" y="10264"/>
                  </a:cubicBezTo>
                  <a:cubicBezTo>
                    <a:pt x="13340" y="10278"/>
                    <a:pt x="13372" y="10283"/>
                    <a:pt x="13401" y="10283"/>
                  </a:cubicBezTo>
                  <a:cubicBezTo>
                    <a:pt x="13421" y="10283"/>
                    <a:pt x="13440" y="10281"/>
                    <a:pt x="13455" y="10276"/>
                  </a:cubicBezTo>
                  <a:cubicBezTo>
                    <a:pt x="13537" y="10215"/>
                    <a:pt x="13607" y="10189"/>
                    <a:pt x="13669" y="10189"/>
                  </a:cubicBezTo>
                  <a:cubicBezTo>
                    <a:pt x="13846" y="10189"/>
                    <a:pt x="13950" y="10399"/>
                    <a:pt x="14074" y="10550"/>
                  </a:cubicBezTo>
                  <a:cubicBezTo>
                    <a:pt x="14217" y="10728"/>
                    <a:pt x="14276" y="10990"/>
                    <a:pt x="14514" y="11061"/>
                  </a:cubicBezTo>
                  <a:cubicBezTo>
                    <a:pt x="14562" y="11061"/>
                    <a:pt x="14622" y="11085"/>
                    <a:pt x="14669" y="11085"/>
                  </a:cubicBezTo>
                  <a:cubicBezTo>
                    <a:pt x="14701" y="11082"/>
                    <a:pt x="14732" y="11080"/>
                    <a:pt x="14761" y="11080"/>
                  </a:cubicBezTo>
                  <a:cubicBezTo>
                    <a:pt x="15133" y="11080"/>
                    <a:pt x="15280" y="11356"/>
                    <a:pt x="15324" y="11764"/>
                  </a:cubicBezTo>
                  <a:cubicBezTo>
                    <a:pt x="15348" y="11812"/>
                    <a:pt x="15384" y="11835"/>
                    <a:pt x="15419" y="11871"/>
                  </a:cubicBezTo>
                  <a:cubicBezTo>
                    <a:pt x="15426" y="11878"/>
                    <a:pt x="15434" y="11881"/>
                    <a:pt x="15443" y="11881"/>
                  </a:cubicBezTo>
                  <a:cubicBezTo>
                    <a:pt x="15482" y="11881"/>
                    <a:pt x="15533" y="11819"/>
                    <a:pt x="15575" y="11819"/>
                  </a:cubicBezTo>
                  <a:cubicBezTo>
                    <a:pt x="15600" y="11819"/>
                    <a:pt x="15622" y="11843"/>
                    <a:pt x="15634" y="11919"/>
                  </a:cubicBezTo>
                  <a:cubicBezTo>
                    <a:pt x="15634" y="12050"/>
                    <a:pt x="15657" y="12169"/>
                    <a:pt x="15753" y="12276"/>
                  </a:cubicBezTo>
                  <a:cubicBezTo>
                    <a:pt x="15931" y="12395"/>
                    <a:pt x="16157" y="12407"/>
                    <a:pt x="16277" y="12633"/>
                  </a:cubicBezTo>
                  <a:cubicBezTo>
                    <a:pt x="16360" y="12788"/>
                    <a:pt x="16217" y="12836"/>
                    <a:pt x="16134" y="12931"/>
                  </a:cubicBezTo>
                  <a:cubicBezTo>
                    <a:pt x="16038" y="13288"/>
                    <a:pt x="16253" y="13324"/>
                    <a:pt x="16467" y="13324"/>
                  </a:cubicBezTo>
                  <a:cubicBezTo>
                    <a:pt x="16484" y="13326"/>
                    <a:pt x="16501" y="13327"/>
                    <a:pt x="16518" y="13327"/>
                  </a:cubicBezTo>
                  <a:cubicBezTo>
                    <a:pt x="16627" y="13327"/>
                    <a:pt x="16736" y="13286"/>
                    <a:pt x="16845" y="13286"/>
                  </a:cubicBezTo>
                  <a:cubicBezTo>
                    <a:pt x="16898" y="13286"/>
                    <a:pt x="16950" y="13296"/>
                    <a:pt x="17003" y="13324"/>
                  </a:cubicBezTo>
                  <a:cubicBezTo>
                    <a:pt x="17193" y="13407"/>
                    <a:pt x="17372" y="13467"/>
                    <a:pt x="17431" y="13740"/>
                  </a:cubicBezTo>
                  <a:cubicBezTo>
                    <a:pt x="17539" y="14193"/>
                    <a:pt x="17836" y="14490"/>
                    <a:pt x="18182" y="14621"/>
                  </a:cubicBezTo>
                  <a:cubicBezTo>
                    <a:pt x="18574" y="14788"/>
                    <a:pt x="18443" y="15026"/>
                    <a:pt x="18372" y="15288"/>
                  </a:cubicBezTo>
                  <a:cubicBezTo>
                    <a:pt x="18308" y="15596"/>
                    <a:pt x="18349" y="15810"/>
                    <a:pt x="18621" y="15810"/>
                  </a:cubicBezTo>
                  <a:cubicBezTo>
                    <a:pt x="18653" y="15810"/>
                    <a:pt x="18690" y="15807"/>
                    <a:pt x="18729" y="15800"/>
                  </a:cubicBezTo>
                  <a:cubicBezTo>
                    <a:pt x="18734" y="15800"/>
                    <a:pt x="18739" y="15799"/>
                    <a:pt x="18743" y="15799"/>
                  </a:cubicBezTo>
                  <a:cubicBezTo>
                    <a:pt x="18832" y="15799"/>
                    <a:pt x="18789" y="15910"/>
                    <a:pt x="18801" y="15967"/>
                  </a:cubicBezTo>
                  <a:cubicBezTo>
                    <a:pt x="18813" y="16026"/>
                    <a:pt x="18848" y="16062"/>
                    <a:pt x="18872" y="16110"/>
                  </a:cubicBezTo>
                  <a:cubicBezTo>
                    <a:pt x="19086" y="16145"/>
                    <a:pt x="19229" y="16217"/>
                    <a:pt x="19170" y="16503"/>
                  </a:cubicBezTo>
                  <a:cubicBezTo>
                    <a:pt x="19194" y="16741"/>
                    <a:pt x="19253" y="16943"/>
                    <a:pt x="19503" y="16955"/>
                  </a:cubicBezTo>
                  <a:cubicBezTo>
                    <a:pt x="19682" y="16979"/>
                    <a:pt x="19694" y="17122"/>
                    <a:pt x="19694" y="17277"/>
                  </a:cubicBezTo>
                  <a:cubicBezTo>
                    <a:pt x="19789" y="17431"/>
                    <a:pt x="20027" y="17467"/>
                    <a:pt x="20027" y="17717"/>
                  </a:cubicBezTo>
                  <a:cubicBezTo>
                    <a:pt x="20051" y="17765"/>
                    <a:pt x="20087" y="17812"/>
                    <a:pt x="20122" y="17836"/>
                  </a:cubicBezTo>
                  <a:cubicBezTo>
                    <a:pt x="20337" y="17991"/>
                    <a:pt x="20563" y="18122"/>
                    <a:pt x="20718" y="18324"/>
                  </a:cubicBezTo>
                  <a:cubicBezTo>
                    <a:pt x="20813" y="18431"/>
                    <a:pt x="20920" y="18539"/>
                    <a:pt x="20920" y="18717"/>
                  </a:cubicBezTo>
                  <a:cubicBezTo>
                    <a:pt x="20932" y="18848"/>
                    <a:pt x="20884" y="18979"/>
                    <a:pt x="20980" y="19098"/>
                  </a:cubicBezTo>
                  <a:cubicBezTo>
                    <a:pt x="21036" y="19161"/>
                    <a:pt x="21100" y="19183"/>
                    <a:pt x="21168" y="19183"/>
                  </a:cubicBezTo>
                  <a:cubicBezTo>
                    <a:pt x="21215" y="19183"/>
                    <a:pt x="21264" y="19172"/>
                    <a:pt x="21313" y="19158"/>
                  </a:cubicBezTo>
                  <a:cubicBezTo>
                    <a:pt x="21357" y="19151"/>
                    <a:pt x="21398" y="19147"/>
                    <a:pt x="21437" y="19147"/>
                  </a:cubicBezTo>
                  <a:cubicBezTo>
                    <a:pt x="21598" y="19147"/>
                    <a:pt x="21708" y="19220"/>
                    <a:pt x="21718" y="19479"/>
                  </a:cubicBezTo>
                  <a:cubicBezTo>
                    <a:pt x="21706" y="19622"/>
                    <a:pt x="21670" y="19753"/>
                    <a:pt x="21658" y="19896"/>
                  </a:cubicBezTo>
                  <a:cubicBezTo>
                    <a:pt x="21648" y="20090"/>
                    <a:pt x="21726" y="20213"/>
                    <a:pt x="21858" y="20213"/>
                  </a:cubicBezTo>
                  <a:cubicBezTo>
                    <a:pt x="21888" y="20213"/>
                    <a:pt x="21921" y="20207"/>
                    <a:pt x="21956" y="20194"/>
                  </a:cubicBezTo>
                  <a:cubicBezTo>
                    <a:pt x="22030" y="20167"/>
                    <a:pt x="22080" y="20155"/>
                    <a:pt x="22112" y="20155"/>
                  </a:cubicBezTo>
                  <a:cubicBezTo>
                    <a:pt x="22252" y="20155"/>
                    <a:pt x="22067" y="20366"/>
                    <a:pt x="22087" y="20444"/>
                  </a:cubicBezTo>
                  <a:cubicBezTo>
                    <a:pt x="22063" y="20515"/>
                    <a:pt x="22027" y="20586"/>
                    <a:pt x="22015" y="20682"/>
                  </a:cubicBezTo>
                  <a:cubicBezTo>
                    <a:pt x="22134" y="20920"/>
                    <a:pt x="22361" y="21051"/>
                    <a:pt x="22444" y="21325"/>
                  </a:cubicBezTo>
                  <a:cubicBezTo>
                    <a:pt x="22480" y="21360"/>
                    <a:pt x="22504" y="21408"/>
                    <a:pt x="22551" y="21444"/>
                  </a:cubicBezTo>
                  <a:cubicBezTo>
                    <a:pt x="22825" y="21741"/>
                    <a:pt x="23039" y="22039"/>
                    <a:pt x="23075" y="22491"/>
                  </a:cubicBezTo>
                  <a:cubicBezTo>
                    <a:pt x="23087" y="22789"/>
                    <a:pt x="23206" y="23015"/>
                    <a:pt x="23492" y="23087"/>
                  </a:cubicBezTo>
                  <a:cubicBezTo>
                    <a:pt x="23539" y="23087"/>
                    <a:pt x="23623" y="23027"/>
                    <a:pt x="23623" y="23027"/>
                  </a:cubicBezTo>
                  <a:lnTo>
                    <a:pt x="23623" y="23027"/>
                  </a:lnTo>
                  <a:cubicBezTo>
                    <a:pt x="23575" y="23420"/>
                    <a:pt x="23932" y="23658"/>
                    <a:pt x="23920" y="24063"/>
                  </a:cubicBezTo>
                  <a:cubicBezTo>
                    <a:pt x="23920" y="24274"/>
                    <a:pt x="24006" y="24371"/>
                    <a:pt x="24133" y="24371"/>
                  </a:cubicBezTo>
                  <a:cubicBezTo>
                    <a:pt x="24206" y="24371"/>
                    <a:pt x="24293" y="24338"/>
                    <a:pt x="24385" y="24277"/>
                  </a:cubicBezTo>
                  <a:cubicBezTo>
                    <a:pt x="24801" y="24385"/>
                    <a:pt x="24968" y="24873"/>
                    <a:pt x="25301" y="25087"/>
                  </a:cubicBezTo>
                  <a:cubicBezTo>
                    <a:pt x="25290" y="25099"/>
                    <a:pt x="25290" y="25111"/>
                    <a:pt x="25278" y="25135"/>
                  </a:cubicBezTo>
                  <a:cubicBezTo>
                    <a:pt x="25171" y="25337"/>
                    <a:pt x="25123" y="25563"/>
                    <a:pt x="25218" y="25801"/>
                  </a:cubicBezTo>
                  <a:cubicBezTo>
                    <a:pt x="25325" y="25980"/>
                    <a:pt x="25468" y="26147"/>
                    <a:pt x="25456" y="26385"/>
                  </a:cubicBezTo>
                  <a:cubicBezTo>
                    <a:pt x="25480" y="26540"/>
                    <a:pt x="25516" y="26718"/>
                    <a:pt x="25694" y="26778"/>
                  </a:cubicBezTo>
                  <a:lnTo>
                    <a:pt x="25921" y="26825"/>
                  </a:lnTo>
                  <a:cubicBezTo>
                    <a:pt x="25972" y="26836"/>
                    <a:pt x="26032" y="26863"/>
                    <a:pt x="26093" y="26863"/>
                  </a:cubicBezTo>
                  <a:cubicBezTo>
                    <a:pt x="26103" y="26863"/>
                    <a:pt x="26113" y="26863"/>
                    <a:pt x="26123" y="26861"/>
                  </a:cubicBezTo>
                  <a:cubicBezTo>
                    <a:pt x="26226" y="26840"/>
                    <a:pt x="26321" y="26828"/>
                    <a:pt x="26407" y="26828"/>
                  </a:cubicBezTo>
                  <a:cubicBezTo>
                    <a:pt x="26757" y="26828"/>
                    <a:pt x="26956" y="27026"/>
                    <a:pt x="26956" y="27599"/>
                  </a:cubicBezTo>
                  <a:cubicBezTo>
                    <a:pt x="26956" y="27799"/>
                    <a:pt x="27058" y="27905"/>
                    <a:pt x="27211" y="27905"/>
                  </a:cubicBezTo>
                  <a:cubicBezTo>
                    <a:pt x="27341" y="27905"/>
                    <a:pt x="27508" y="27829"/>
                    <a:pt x="27683" y="27671"/>
                  </a:cubicBezTo>
                  <a:lnTo>
                    <a:pt x="27683" y="27671"/>
                  </a:lnTo>
                  <a:cubicBezTo>
                    <a:pt x="27445" y="28075"/>
                    <a:pt x="27504" y="28540"/>
                    <a:pt x="27195" y="28826"/>
                  </a:cubicBezTo>
                  <a:cubicBezTo>
                    <a:pt x="27171" y="28873"/>
                    <a:pt x="27171" y="28933"/>
                    <a:pt x="27171" y="28992"/>
                  </a:cubicBezTo>
                  <a:cubicBezTo>
                    <a:pt x="27183" y="29159"/>
                    <a:pt x="27254" y="29266"/>
                    <a:pt x="27385" y="29326"/>
                  </a:cubicBezTo>
                  <a:cubicBezTo>
                    <a:pt x="27552" y="29385"/>
                    <a:pt x="27528" y="29492"/>
                    <a:pt x="27445" y="29611"/>
                  </a:cubicBezTo>
                  <a:cubicBezTo>
                    <a:pt x="27421" y="29659"/>
                    <a:pt x="27409" y="29695"/>
                    <a:pt x="27385" y="29754"/>
                  </a:cubicBezTo>
                  <a:cubicBezTo>
                    <a:pt x="27445" y="29969"/>
                    <a:pt x="27564" y="30111"/>
                    <a:pt x="27349" y="30350"/>
                  </a:cubicBezTo>
                  <a:cubicBezTo>
                    <a:pt x="27150" y="30561"/>
                    <a:pt x="27055" y="30945"/>
                    <a:pt x="27541" y="30945"/>
                  </a:cubicBezTo>
                  <a:cubicBezTo>
                    <a:pt x="27549" y="30945"/>
                    <a:pt x="27556" y="30945"/>
                    <a:pt x="27564" y="30945"/>
                  </a:cubicBezTo>
                  <a:cubicBezTo>
                    <a:pt x="27643" y="30897"/>
                    <a:pt x="27722" y="30880"/>
                    <a:pt x="27801" y="30880"/>
                  </a:cubicBezTo>
                  <a:cubicBezTo>
                    <a:pt x="28023" y="30880"/>
                    <a:pt x="28242" y="31020"/>
                    <a:pt x="28464" y="31020"/>
                  </a:cubicBezTo>
                  <a:cubicBezTo>
                    <a:pt x="28517" y="31020"/>
                    <a:pt x="28570" y="31012"/>
                    <a:pt x="28623" y="30993"/>
                  </a:cubicBezTo>
                  <a:cubicBezTo>
                    <a:pt x="28730" y="30993"/>
                    <a:pt x="28838" y="31004"/>
                    <a:pt x="28933" y="31052"/>
                  </a:cubicBezTo>
                  <a:cubicBezTo>
                    <a:pt x="29039" y="31095"/>
                    <a:pt x="29159" y="31175"/>
                    <a:pt x="29266" y="31175"/>
                  </a:cubicBezTo>
                  <a:cubicBezTo>
                    <a:pt x="29338" y="31175"/>
                    <a:pt x="29404" y="31139"/>
                    <a:pt x="29457" y="31028"/>
                  </a:cubicBezTo>
                  <a:cubicBezTo>
                    <a:pt x="29623" y="30695"/>
                    <a:pt x="29385" y="30552"/>
                    <a:pt x="29135" y="30409"/>
                  </a:cubicBezTo>
                  <a:lnTo>
                    <a:pt x="29135" y="30409"/>
                  </a:lnTo>
                  <a:cubicBezTo>
                    <a:pt x="29285" y="30447"/>
                    <a:pt x="29384" y="30588"/>
                    <a:pt x="29506" y="30588"/>
                  </a:cubicBezTo>
                  <a:cubicBezTo>
                    <a:pt x="29539" y="30588"/>
                    <a:pt x="29574" y="30577"/>
                    <a:pt x="29612" y="30552"/>
                  </a:cubicBezTo>
                  <a:cubicBezTo>
                    <a:pt x="29612" y="30397"/>
                    <a:pt x="29588" y="30254"/>
                    <a:pt x="29588" y="30100"/>
                  </a:cubicBezTo>
                  <a:cubicBezTo>
                    <a:pt x="29683" y="29838"/>
                    <a:pt x="29433" y="29695"/>
                    <a:pt x="29409" y="29480"/>
                  </a:cubicBezTo>
                  <a:cubicBezTo>
                    <a:pt x="29350" y="29254"/>
                    <a:pt x="29100" y="29099"/>
                    <a:pt x="29159" y="28826"/>
                  </a:cubicBezTo>
                  <a:cubicBezTo>
                    <a:pt x="28850" y="28195"/>
                    <a:pt x="28480" y="27587"/>
                    <a:pt x="28600" y="26813"/>
                  </a:cubicBezTo>
                  <a:cubicBezTo>
                    <a:pt x="28611" y="26635"/>
                    <a:pt x="28552" y="26480"/>
                    <a:pt x="28516" y="26325"/>
                  </a:cubicBezTo>
                  <a:cubicBezTo>
                    <a:pt x="28504" y="26266"/>
                    <a:pt x="28480" y="26182"/>
                    <a:pt x="28445" y="26123"/>
                  </a:cubicBezTo>
                  <a:cubicBezTo>
                    <a:pt x="28433" y="25885"/>
                    <a:pt x="28219" y="25754"/>
                    <a:pt x="28207" y="25516"/>
                  </a:cubicBezTo>
                  <a:cubicBezTo>
                    <a:pt x="28159" y="25444"/>
                    <a:pt x="28135" y="25385"/>
                    <a:pt x="28099" y="25325"/>
                  </a:cubicBezTo>
                  <a:cubicBezTo>
                    <a:pt x="28141" y="25262"/>
                    <a:pt x="28174" y="25239"/>
                    <a:pt x="28203" y="25239"/>
                  </a:cubicBezTo>
                  <a:cubicBezTo>
                    <a:pt x="28281" y="25239"/>
                    <a:pt x="28329" y="25398"/>
                    <a:pt x="28409" y="25398"/>
                  </a:cubicBezTo>
                  <a:cubicBezTo>
                    <a:pt x="28413" y="25398"/>
                    <a:pt x="28417" y="25397"/>
                    <a:pt x="28421" y="25397"/>
                  </a:cubicBezTo>
                  <a:lnTo>
                    <a:pt x="28730" y="25706"/>
                  </a:lnTo>
                  <a:cubicBezTo>
                    <a:pt x="28804" y="25741"/>
                    <a:pt x="28861" y="25756"/>
                    <a:pt x="28906" y="25756"/>
                  </a:cubicBezTo>
                  <a:cubicBezTo>
                    <a:pt x="29107" y="25756"/>
                    <a:pt x="29060" y="25455"/>
                    <a:pt x="29147" y="25289"/>
                  </a:cubicBezTo>
                  <a:cubicBezTo>
                    <a:pt x="28802" y="23825"/>
                    <a:pt x="28219" y="22432"/>
                    <a:pt x="27564" y="21110"/>
                  </a:cubicBezTo>
                  <a:cubicBezTo>
                    <a:pt x="27028" y="20039"/>
                    <a:pt x="26468" y="18991"/>
                    <a:pt x="25861" y="17979"/>
                  </a:cubicBezTo>
                  <a:cubicBezTo>
                    <a:pt x="25087" y="16693"/>
                    <a:pt x="24254" y="15443"/>
                    <a:pt x="23337" y="14264"/>
                  </a:cubicBezTo>
                  <a:cubicBezTo>
                    <a:pt x="22670" y="13407"/>
                    <a:pt x="21932" y="12633"/>
                    <a:pt x="21194" y="11823"/>
                  </a:cubicBezTo>
                  <a:cubicBezTo>
                    <a:pt x="19872" y="10347"/>
                    <a:pt x="18574" y="8847"/>
                    <a:pt x="17134" y="7513"/>
                  </a:cubicBezTo>
                  <a:cubicBezTo>
                    <a:pt x="17034" y="7467"/>
                    <a:pt x="16935" y="7398"/>
                    <a:pt x="16841" y="7398"/>
                  </a:cubicBezTo>
                  <a:cubicBezTo>
                    <a:pt x="16767" y="7398"/>
                    <a:pt x="16697" y="7441"/>
                    <a:pt x="16634" y="7573"/>
                  </a:cubicBezTo>
                  <a:cubicBezTo>
                    <a:pt x="16717" y="7359"/>
                    <a:pt x="16705" y="7121"/>
                    <a:pt x="16527" y="7037"/>
                  </a:cubicBezTo>
                  <a:cubicBezTo>
                    <a:pt x="16241" y="6870"/>
                    <a:pt x="16062" y="6597"/>
                    <a:pt x="15836" y="6359"/>
                  </a:cubicBezTo>
                  <a:cubicBezTo>
                    <a:pt x="15732" y="6266"/>
                    <a:pt x="15660" y="6227"/>
                    <a:pt x="15612" y="6227"/>
                  </a:cubicBezTo>
                  <a:cubicBezTo>
                    <a:pt x="15512" y="6227"/>
                    <a:pt x="15514" y="6396"/>
                    <a:pt x="15538" y="6597"/>
                  </a:cubicBezTo>
                  <a:cubicBezTo>
                    <a:pt x="15467" y="6394"/>
                    <a:pt x="15586" y="6108"/>
                    <a:pt x="15348" y="5942"/>
                  </a:cubicBezTo>
                  <a:cubicBezTo>
                    <a:pt x="14884" y="5513"/>
                    <a:pt x="14372" y="5204"/>
                    <a:pt x="13871" y="4799"/>
                  </a:cubicBezTo>
                  <a:cubicBezTo>
                    <a:pt x="12609" y="3775"/>
                    <a:pt x="11240" y="2894"/>
                    <a:pt x="9811" y="2168"/>
                  </a:cubicBezTo>
                  <a:cubicBezTo>
                    <a:pt x="8788" y="1644"/>
                    <a:pt x="7787" y="1048"/>
                    <a:pt x="6704" y="679"/>
                  </a:cubicBezTo>
                  <a:cubicBezTo>
                    <a:pt x="6013" y="453"/>
                    <a:pt x="5299" y="358"/>
                    <a:pt x="46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67" name="Google Shape;267;p4"/>
            <p:cNvSpPr/>
            <p:nvPr/>
          </p:nvSpPr>
          <p:spPr>
            <a:xfrm>
              <a:off x="8610784" y="694762"/>
              <a:ext cx="53747" cy="102822"/>
            </a:xfrm>
            <a:custGeom>
              <a:avLst/>
              <a:gdLst/>
              <a:ahLst/>
              <a:cxnLst/>
              <a:rect l="l" t="t" r="r" b="b"/>
              <a:pathLst>
                <a:path w="1703" h="3258" extrusionOk="0">
                  <a:moveTo>
                    <a:pt x="468" y="0"/>
                  </a:moveTo>
                  <a:cubicBezTo>
                    <a:pt x="422" y="0"/>
                    <a:pt x="373" y="16"/>
                    <a:pt x="322" y="54"/>
                  </a:cubicBezTo>
                  <a:cubicBezTo>
                    <a:pt x="0" y="257"/>
                    <a:pt x="476" y="412"/>
                    <a:pt x="345" y="638"/>
                  </a:cubicBezTo>
                  <a:cubicBezTo>
                    <a:pt x="191" y="876"/>
                    <a:pt x="405" y="1150"/>
                    <a:pt x="298" y="1424"/>
                  </a:cubicBezTo>
                  <a:cubicBezTo>
                    <a:pt x="310" y="1555"/>
                    <a:pt x="345" y="1709"/>
                    <a:pt x="417" y="1828"/>
                  </a:cubicBezTo>
                  <a:cubicBezTo>
                    <a:pt x="464" y="2186"/>
                    <a:pt x="583" y="2495"/>
                    <a:pt x="786" y="2757"/>
                  </a:cubicBezTo>
                  <a:cubicBezTo>
                    <a:pt x="845" y="2960"/>
                    <a:pt x="893" y="3198"/>
                    <a:pt x="1119" y="3257"/>
                  </a:cubicBezTo>
                  <a:lnTo>
                    <a:pt x="1203" y="3210"/>
                  </a:lnTo>
                  <a:cubicBezTo>
                    <a:pt x="1322" y="3186"/>
                    <a:pt x="1417" y="3138"/>
                    <a:pt x="1334" y="2960"/>
                  </a:cubicBezTo>
                  <a:cubicBezTo>
                    <a:pt x="822" y="2948"/>
                    <a:pt x="1131" y="2650"/>
                    <a:pt x="1215" y="2448"/>
                  </a:cubicBezTo>
                  <a:cubicBezTo>
                    <a:pt x="1322" y="2245"/>
                    <a:pt x="1607" y="2329"/>
                    <a:pt x="1703" y="2126"/>
                  </a:cubicBezTo>
                  <a:cubicBezTo>
                    <a:pt x="1688" y="1999"/>
                    <a:pt x="1636" y="1964"/>
                    <a:pt x="1572" y="1964"/>
                  </a:cubicBezTo>
                  <a:cubicBezTo>
                    <a:pt x="1497" y="1964"/>
                    <a:pt x="1406" y="2010"/>
                    <a:pt x="1334" y="2010"/>
                  </a:cubicBezTo>
                  <a:cubicBezTo>
                    <a:pt x="1270" y="2010"/>
                    <a:pt x="1222" y="1974"/>
                    <a:pt x="1215" y="1840"/>
                  </a:cubicBezTo>
                  <a:cubicBezTo>
                    <a:pt x="1191" y="1781"/>
                    <a:pt x="1179" y="1697"/>
                    <a:pt x="1203" y="1674"/>
                  </a:cubicBezTo>
                  <a:cubicBezTo>
                    <a:pt x="1212" y="1666"/>
                    <a:pt x="1219" y="1663"/>
                    <a:pt x="1225" y="1663"/>
                  </a:cubicBezTo>
                  <a:cubicBezTo>
                    <a:pt x="1260" y="1663"/>
                    <a:pt x="1258" y="1757"/>
                    <a:pt x="1298" y="1757"/>
                  </a:cubicBezTo>
                  <a:cubicBezTo>
                    <a:pt x="1536" y="1590"/>
                    <a:pt x="1643" y="1400"/>
                    <a:pt x="1286" y="1281"/>
                  </a:cubicBezTo>
                  <a:cubicBezTo>
                    <a:pt x="1167" y="1233"/>
                    <a:pt x="1060" y="1197"/>
                    <a:pt x="1012" y="1055"/>
                  </a:cubicBezTo>
                  <a:cubicBezTo>
                    <a:pt x="869" y="1043"/>
                    <a:pt x="834" y="924"/>
                    <a:pt x="881" y="816"/>
                  </a:cubicBezTo>
                  <a:cubicBezTo>
                    <a:pt x="893" y="650"/>
                    <a:pt x="905" y="471"/>
                    <a:pt x="845" y="304"/>
                  </a:cubicBezTo>
                  <a:cubicBezTo>
                    <a:pt x="822" y="221"/>
                    <a:pt x="762" y="162"/>
                    <a:pt x="703" y="102"/>
                  </a:cubicBezTo>
                  <a:cubicBezTo>
                    <a:pt x="626" y="49"/>
                    <a:pt x="550" y="0"/>
                    <a:pt x="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8505187" y="530844"/>
              <a:ext cx="72935" cy="93354"/>
            </a:xfrm>
            <a:custGeom>
              <a:avLst/>
              <a:gdLst/>
              <a:ahLst/>
              <a:cxnLst/>
              <a:rect l="l" t="t" r="r" b="b"/>
              <a:pathLst>
                <a:path w="2311" h="2958" extrusionOk="0">
                  <a:moveTo>
                    <a:pt x="741" y="0"/>
                  </a:moveTo>
                  <a:cubicBezTo>
                    <a:pt x="607" y="0"/>
                    <a:pt x="649" y="200"/>
                    <a:pt x="596" y="295"/>
                  </a:cubicBezTo>
                  <a:cubicBezTo>
                    <a:pt x="584" y="297"/>
                    <a:pt x="572" y="298"/>
                    <a:pt x="560" y="298"/>
                  </a:cubicBezTo>
                  <a:cubicBezTo>
                    <a:pt x="424" y="298"/>
                    <a:pt x="298" y="208"/>
                    <a:pt x="156" y="208"/>
                  </a:cubicBezTo>
                  <a:cubicBezTo>
                    <a:pt x="114" y="208"/>
                    <a:pt x="70" y="216"/>
                    <a:pt x="24" y="236"/>
                  </a:cubicBezTo>
                  <a:cubicBezTo>
                    <a:pt x="0" y="295"/>
                    <a:pt x="0" y="331"/>
                    <a:pt x="0" y="391"/>
                  </a:cubicBezTo>
                  <a:cubicBezTo>
                    <a:pt x="60" y="629"/>
                    <a:pt x="167" y="807"/>
                    <a:pt x="322" y="974"/>
                  </a:cubicBezTo>
                  <a:cubicBezTo>
                    <a:pt x="381" y="1034"/>
                    <a:pt x="441" y="1081"/>
                    <a:pt x="500" y="1141"/>
                  </a:cubicBezTo>
                  <a:cubicBezTo>
                    <a:pt x="953" y="1629"/>
                    <a:pt x="1191" y="2284"/>
                    <a:pt x="1560" y="2831"/>
                  </a:cubicBezTo>
                  <a:cubicBezTo>
                    <a:pt x="1708" y="2898"/>
                    <a:pt x="1851" y="2957"/>
                    <a:pt x="1973" y="2957"/>
                  </a:cubicBezTo>
                  <a:cubicBezTo>
                    <a:pt x="2137" y="2957"/>
                    <a:pt x="2263" y="2851"/>
                    <a:pt x="2310" y="2510"/>
                  </a:cubicBezTo>
                  <a:cubicBezTo>
                    <a:pt x="1917" y="2212"/>
                    <a:pt x="1655" y="1808"/>
                    <a:pt x="1441" y="1343"/>
                  </a:cubicBezTo>
                  <a:cubicBezTo>
                    <a:pt x="1370" y="1415"/>
                    <a:pt x="1298" y="1522"/>
                    <a:pt x="1239" y="1522"/>
                  </a:cubicBezTo>
                  <a:cubicBezTo>
                    <a:pt x="1096" y="1510"/>
                    <a:pt x="1096" y="1367"/>
                    <a:pt x="1096" y="1224"/>
                  </a:cubicBezTo>
                  <a:cubicBezTo>
                    <a:pt x="1096" y="1046"/>
                    <a:pt x="1274" y="772"/>
                    <a:pt x="1096" y="736"/>
                  </a:cubicBezTo>
                  <a:cubicBezTo>
                    <a:pt x="786" y="676"/>
                    <a:pt x="881" y="426"/>
                    <a:pt x="822" y="248"/>
                  </a:cubicBezTo>
                  <a:cubicBezTo>
                    <a:pt x="798" y="176"/>
                    <a:pt x="965" y="57"/>
                    <a:pt x="798" y="10"/>
                  </a:cubicBezTo>
                  <a:cubicBezTo>
                    <a:pt x="776" y="3"/>
                    <a:pt x="757" y="0"/>
                    <a:pt x="7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8432664" y="412182"/>
              <a:ext cx="59396" cy="86443"/>
            </a:xfrm>
            <a:custGeom>
              <a:avLst/>
              <a:gdLst/>
              <a:ahLst/>
              <a:cxnLst/>
              <a:rect l="l" t="t" r="r" b="b"/>
              <a:pathLst>
                <a:path w="1882" h="2739" extrusionOk="0">
                  <a:moveTo>
                    <a:pt x="180" y="1"/>
                  </a:moveTo>
                  <a:cubicBezTo>
                    <a:pt x="104" y="1"/>
                    <a:pt x="44" y="56"/>
                    <a:pt x="1" y="186"/>
                  </a:cubicBezTo>
                  <a:cubicBezTo>
                    <a:pt x="167" y="722"/>
                    <a:pt x="512" y="1115"/>
                    <a:pt x="810" y="1555"/>
                  </a:cubicBezTo>
                  <a:cubicBezTo>
                    <a:pt x="774" y="1758"/>
                    <a:pt x="893" y="1865"/>
                    <a:pt x="1024" y="1960"/>
                  </a:cubicBezTo>
                  <a:cubicBezTo>
                    <a:pt x="1191" y="2091"/>
                    <a:pt x="1310" y="2258"/>
                    <a:pt x="1322" y="2496"/>
                  </a:cubicBezTo>
                  <a:cubicBezTo>
                    <a:pt x="1298" y="2603"/>
                    <a:pt x="1417" y="2603"/>
                    <a:pt x="1441" y="2674"/>
                  </a:cubicBezTo>
                  <a:cubicBezTo>
                    <a:pt x="1498" y="2717"/>
                    <a:pt x="1551" y="2739"/>
                    <a:pt x="1607" y="2739"/>
                  </a:cubicBezTo>
                  <a:cubicBezTo>
                    <a:pt x="1645" y="2739"/>
                    <a:pt x="1684" y="2729"/>
                    <a:pt x="1727" y="2710"/>
                  </a:cubicBezTo>
                  <a:cubicBezTo>
                    <a:pt x="1882" y="2603"/>
                    <a:pt x="1822" y="2412"/>
                    <a:pt x="1870" y="2269"/>
                  </a:cubicBezTo>
                  <a:cubicBezTo>
                    <a:pt x="1834" y="1936"/>
                    <a:pt x="1691" y="1746"/>
                    <a:pt x="1405" y="1698"/>
                  </a:cubicBezTo>
                  <a:cubicBezTo>
                    <a:pt x="1417" y="1567"/>
                    <a:pt x="1477" y="1543"/>
                    <a:pt x="1584" y="1531"/>
                  </a:cubicBezTo>
                  <a:cubicBezTo>
                    <a:pt x="1636" y="1178"/>
                    <a:pt x="1650" y="1081"/>
                    <a:pt x="1501" y="1081"/>
                  </a:cubicBezTo>
                  <a:cubicBezTo>
                    <a:pt x="1444" y="1081"/>
                    <a:pt x="1363" y="1095"/>
                    <a:pt x="1251" y="1115"/>
                  </a:cubicBezTo>
                  <a:cubicBezTo>
                    <a:pt x="1235" y="1118"/>
                    <a:pt x="1222" y="1120"/>
                    <a:pt x="1210" y="1120"/>
                  </a:cubicBezTo>
                  <a:cubicBezTo>
                    <a:pt x="1108" y="1120"/>
                    <a:pt x="1105" y="995"/>
                    <a:pt x="1084" y="888"/>
                  </a:cubicBezTo>
                  <a:cubicBezTo>
                    <a:pt x="1013" y="793"/>
                    <a:pt x="846" y="888"/>
                    <a:pt x="822" y="710"/>
                  </a:cubicBezTo>
                  <a:cubicBezTo>
                    <a:pt x="786" y="507"/>
                    <a:pt x="715" y="329"/>
                    <a:pt x="655" y="138"/>
                  </a:cubicBezTo>
                  <a:cubicBezTo>
                    <a:pt x="548" y="114"/>
                    <a:pt x="453" y="91"/>
                    <a:pt x="346" y="67"/>
                  </a:cubicBezTo>
                  <a:cubicBezTo>
                    <a:pt x="285" y="24"/>
                    <a:pt x="229" y="1"/>
                    <a:pt x="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8260194" y="197738"/>
              <a:ext cx="69558" cy="66276"/>
            </a:xfrm>
            <a:custGeom>
              <a:avLst/>
              <a:gdLst/>
              <a:ahLst/>
              <a:cxnLst/>
              <a:rect l="l" t="t" r="r" b="b"/>
              <a:pathLst>
                <a:path w="2204" h="2100" extrusionOk="0">
                  <a:moveTo>
                    <a:pt x="416" y="1"/>
                  </a:moveTo>
                  <a:cubicBezTo>
                    <a:pt x="379" y="1"/>
                    <a:pt x="340" y="10"/>
                    <a:pt x="298" y="28"/>
                  </a:cubicBezTo>
                  <a:cubicBezTo>
                    <a:pt x="155" y="87"/>
                    <a:pt x="1" y="135"/>
                    <a:pt x="24" y="373"/>
                  </a:cubicBezTo>
                  <a:cubicBezTo>
                    <a:pt x="60" y="528"/>
                    <a:pt x="203" y="575"/>
                    <a:pt x="274" y="694"/>
                  </a:cubicBezTo>
                  <a:cubicBezTo>
                    <a:pt x="405" y="849"/>
                    <a:pt x="536" y="1016"/>
                    <a:pt x="679" y="1159"/>
                  </a:cubicBezTo>
                  <a:cubicBezTo>
                    <a:pt x="870" y="1314"/>
                    <a:pt x="1072" y="1456"/>
                    <a:pt x="1227" y="1671"/>
                  </a:cubicBezTo>
                  <a:cubicBezTo>
                    <a:pt x="1334" y="1921"/>
                    <a:pt x="1548" y="1980"/>
                    <a:pt x="1751" y="2099"/>
                  </a:cubicBezTo>
                  <a:cubicBezTo>
                    <a:pt x="1763" y="2040"/>
                    <a:pt x="1763" y="1992"/>
                    <a:pt x="1751" y="1933"/>
                  </a:cubicBezTo>
                  <a:cubicBezTo>
                    <a:pt x="1715" y="1861"/>
                    <a:pt x="1632" y="1814"/>
                    <a:pt x="1810" y="1742"/>
                  </a:cubicBezTo>
                  <a:cubicBezTo>
                    <a:pt x="2203" y="1575"/>
                    <a:pt x="2191" y="1385"/>
                    <a:pt x="1834" y="1075"/>
                  </a:cubicBezTo>
                  <a:cubicBezTo>
                    <a:pt x="1763" y="962"/>
                    <a:pt x="1692" y="895"/>
                    <a:pt x="1603" y="895"/>
                  </a:cubicBezTo>
                  <a:cubicBezTo>
                    <a:pt x="1543" y="895"/>
                    <a:pt x="1475" y="925"/>
                    <a:pt x="1394" y="992"/>
                  </a:cubicBezTo>
                  <a:cubicBezTo>
                    <a:pt x="1329" y="1037"/>
                    <a:pt x="1249" y="1074"/>
                    <a:pt x="1178" y="1074"/>
                  </a:cubicBezTo>
                  <a:cubicBezTo>
                    <a:pt x="1081" y="1074"/>
                    <a:pt x="1001" y="1004"/>
                    <a:pt x="1001" y="790"/>
                  </a:cubicBezTo>
                  <a:cubicBezTo>
                    <a:pt x="941" y="552"/>
                    <a:pt x="1263" y="659"/>
                    <a:pt x="1179" y="444"/>
                  </a:cubicBezTo>
                  <a:cubicBezTo>
                    <a:pt x="1077" y="168"/>
                    <a:pt x="896" y="15"/>
                    <a:pt x="650" y="15"/>
                  </a:cubicBezTo>
                  <a:cubicBezTo>
                    <a:pt x="610" y="15"/>
                    <a:pt x="568" y="19"/>
                    <a:pt x="524" y="28"/>
                  </a:cubicBezTo>
                  <a:cubicBezTo>
                    <a:pt x="489" y="10"/>
                    <a:pt x="453" y="1"/>
                    <a:pt x="4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8067810" y="31011"/>
              <a:ext cx="66907" cy="60153"/>
            </a:xfrm>
            <a:custGeom>
              <a:avLst/>
              <a:gdLst/>
              <a:ahLst/>
              <a:cxnLst/>
              <a:rect l="l" t="t" r="r" b="b"/>
              <a:pathLst>
                <a:path w="2120" h="1906" extrusionOk="0">
                  <a:moveTo>
                    <a:pt x="215" y="0"/>
                  </a:moveTo>
                  <a:cubicBezTo>
                    <a:pt x="48" y="191"/>
                    <a:pt x="1" y="417"/>
                    <a:pt x="96" y="655"/>
                  </a:cubicBezTo>
                  <a:cubicBezTo>
                    <a:pt x="132" y="679"/>
                    <a:pt x="191" y="715"/>
                    <a:pt x="239" y="739"/>
                  </a:cubicBezTo>
                  <a:cubicBezTo>
                    <a:pt x="691" y="1108"/>
                    <a:pt x="1179" y="1394"/>
                    <a:pt x="1596" y="1810"/>
                  </a:cubicBezTo>
                  <a:cubicBezTo>
                    <a:pt x="1620" y="1846"/>
                    <a:pt x="1667" y="1870"/>
                    <a:pt x="1703" y="1905"/>
                  </a:cubicBezTo>
                  <a:cubicBezTo>
                    <a:pt x="1786" y="1894"/>
                    <a:pt x="1822" y="1810"/>
                    <a:pt x="1834" y="1727"/>
                  </a:cubicBezTo>
                  <a:cubicBezTo>
                    <a:pt x="1775" y="1429"/>
                    <a:pt x="2120" y="1167"/>
                    <a:pt x="1894" y="870"/>
                  </a:cubicBezTo>
                  <a:cubicBezTo>
                    <a:pt x="1877" y="865"/>
                    <a:pt x="1862" y="863"/>
                    <a:pt x="1847" y="863"/>
                  </a:cubicBezTo>
                  <a:cubicBezTo>
                    <a:pt x="1705" y="863"/>
                    <a:pt x="1615" y="1038"/>
                    <a:pt x="1487" y="1038"/>
                  </a:cubicBezTo>
                  <a:cubicBezTo>
                    <a:pt x="1480" y="1038"/>
                    <a:pt x="1472" y="1037"/>
                    <a:pt x="1465" y="1036"/>
                  </a:cubicBezTo>
                  <a:cubicBezTo>
                    <a:pt x="1286" y="322"/>
                    <a:pt x="632" y="358"/>
                    <a:pt x="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72" name="Google Shape;272;p4"/>
            <p:cNvSpPr/>
            <p:nvPr/>
          </p:nvSpPr>
          <p:spPr>
            <a:xfrm>
              <a:off x="8364276" y="314980"/>
              <a:ext cx="66181" cy="88431"/>
            </a:xfrm>
            <a:custGeom>
              <a:avLst/>
              <a:gdLst/>
              <a:ahLst/>
              <a:cxnLst/>
              <a:rect l="l" t="t" r="r" b="b"/>
              <a:pathLst>
                <a:path w="2097" h="2802" extrusionOk="0">
                  <a:moveTo>
                    <a:pt x="198" y="1"/>
                  </a:moveTo>
                  <a:cubicBezTo>
                    <a:pt x="113" y="1"/>
                    <a:pt x="45" y="61"/>
                    <a:pt x="1" y="194"/>
                  </a:cubicBezTo>
                  <a:cubicBezTo>
                    <a:pt x="12" y="468"/>
                    <a:pt x="179" y="611"/>
                    <a:pt x="322" y="789"/>
                  </a:cubicBezTo>
                  <a:cubicBezTo>
                    <a:pt x="465" y="968"/>
                    <a:pt x="703" y="1051"/>
                    <a:pt x="715" y="1349"/>
                  </a:cubicBezTo>
                  <a:cubicBezTo>
                    <a:pt x="727" y="1361"/>
                    <a:pt x="739" y="1385"/>
                    <a:pt x="739" y="1420"/>
                  </a:cubicBezTo>
                  <a:cubicBezTo>
                    <a:pt x="1013" y="1623"/>
                    <a:pt x="1191" y="1909"/>
                    <a:pt x="1334" y="2218"/>
                  </a:cubicBezTo>
                  <a:cubicBezTo>
                    <a:pt x="1334" y="2313"/>
                    <a:pt x="1358" y="2385"/>
                    <a:pt x="1358" y="2480"/>
                  </a:cubicBezTo>
                  <a:cubicBezTo>
                    <a:pt x="1548" y="2504"/>
                    <a:pt x="1632" y="2730"/>
                    <a:pt x="1810" y="2802"/>
                  </a:cubicBezTo>
                  <a:cubicBezTo>
                    <a:pt x="2013" y="2683"/>
                    <a:pt x="2096" y="2278"/>
                    <a:pt x="2025" y="2278"/>
                  </a:cubicBezTo>
                  <a:lnTo>
                    <a:pt x="2025" y="2278"/>
                  </a:lnTo>
                  <a:cubicBezTo>
                    <a:pt x="2016" y="2278"/>
                    <a:pt x="2008" y="2279"/>
                    <a:pt x="2000" y="2279"/>
                  </a:cubicBezTo>
                  <a:cubicBezTo>
                    <a:pt x="1700" y="2279"/>
                    <a:pt x="1852" y="1849"/>
                    <a:pt x="1632" y="1837"/>
                  </a:cubicBezTo>
                  <a:cubicBezTo>
                    <a:pt x="1441" y="1766"/>
                    <a:pt x="1370" y="1563"/>
                    <a:pt x="1275" y="1385"/>
                  </a:cubicBezTo>
                  <a:cubicBezTo>
                    <a:pt x="1421" y="1176"/>
                    <a:pt x="1494" y="866"/>
                    <a:pt x="1268" y="866"/>
                  </a:cubicBezTo>
                  <a:cubicBezTo>
                    <a:pt x="1236" y="866"/>
                    <a:pt x="1199" y="872"/>
                    <a:pt x="1155" y="885"/>
                  </a:cubicBezTo>
                  <a:cubicBezTo>
                    <a:pt x="1094" y="902"/>
                    <a:pt x="1045" y="910"/>
                    <a:pt x="1005" y="910"/>
                  </a:cubicBezTo>
                  <a:cubicBezTo>
                    <a:pt x="775" y="910"/>
                    <a:pt x="866" y="649"/>
                    <a:pt x="774" y="527"/>
                  </a:cubicBezTo>
                  <a:cubicBezTo>
                    <a:pt x="620" y="432"/>
                    <a:pt x="477" y="361"/>
                    <a:pt x="429" y="170"/>
                  </a:cubicBezTo>
                  <a:cubicBezTo>
                    <a:pt x="417" y="135"/>
                    <a:pt x="382" y="87"/>
                    <a:pt x="370" y="63"/>
                  </a:cubicBezTo>
                  <a:cubicBezTo>
                    <a:pt x="307" y="23"/>
                    <a:pt x="249" y="1"/>
                    <a:pt x="1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7877319" y="-53252"/>
              <a:ext cx="75933" cy="33959"/>
            </a:xfrm>
            <a:custGeom>
              <a:avLst/>
              <a:gdLst/>
              <a:ahLst/>
              <a:cxnLst/>
              <a:rect l="l" t="t" r="r" b="b"/>
              <a:pathLst>
                <a:path w="2406" h="1076" extrusionOk="0">
                  <a:moveTo>
                    <a:pt x="251" y="1"/>
                  </a:moveTo>
                  <a:cubicBezTo>
                    <a:pt x="137" y="1"/>
                    <a:pt x="47" y="66"/>
                    <a:pt x="0" y="289"/>
                  </a:cubicBezTo>
                  <a:cubicBezTo>
                    <a:pt x="595" y="670"/>
                    <a:pt x="1274" y="730"/>
                    <a:pt x="1869" y="1063"/>
                  </a:cubicBezTo>
                  <a:cubicBezTo>
                    <a:pt x="1977" y="1075"/>
                    <a:pt x="2084" y="1075"/>
                    <a:pt x="2179" y="1075"/>
                  </a:cubicBezTo>
                  <a:cubicBezTo>
                    <a:pt x="2298" y="1039"/>
                    <a:pt x="2381" y="968"/>
                    <a:pt x="2405" y="837"/>
                  </a:cubicBezTo>
                  <a:cubicBezTo>
                    <a:pt x="2128" y="804"/>
                    <a:pt x="1995" y="317"/>
                    <a:pt x="1873" y="317"/>
                  </a:cubicBezTo>
                  <a:cubicBezTo>
                    <a:pt x="1864" y="317"/>
                    <a:pt x="1855" y="319"/>
                    <a:pt x="1846" y="325"/>
                  </a:cubicBezTo>
                  <a:cubicBezTo>
                    <a:pt x="1698" y="423"/>
                    <a:pt x="1565" y="461"/>
                    <a:pt x="1440" y="461"/>
                  </a:cubicBezTo>
                  <a:cubicBezTo>
                    <a:pt x="1110" y="461"/>
                    <a:pt x="841" y="196"/>
                    <a:pt x="548" y="75"/>
                  </a:cubicBezTo>
                  <a:cubicBezTo>
                    <a:pt x="440" y="39"/>
                    <a:pt x="338" y="1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8191426" y="135535"/>
              <a:ext cx="55262" cy="57092"/>
            </a:xfrm>
            <a:custGeom>
              <a:avLst/>
              <a:gdLst/>
              <a:ahLst/>
              <a:cxnLst/>
              <a:rect l="l" t="t" r="r" b="b"/>
              <a:pathLst>
                <a:path w="1751" h="1809" extrusionOk="0">
                  <a:moveTo>
                    <a:pt x="472" y="1"/>
                  </a:moveTo>
                  <a:cubicBezTo>
                    <a:pt x="429" y="1"/>
                    <a:pt x="379" y="12"/>
                    <a:pt x="322" y="34"/>
                  </a:cubicBezTo>
                  <a:cubicBezTo>
                    <a:pt x="305" y="31"/>
                    <a:pt x="290" y="30"/>
                    <a:pt x="275" y="30"/>
                  </a:cubicBezTo>
                  <a:cubicBezTo>
                    <a:pt x="99" y="30"/>
                    <a:pt x="45" y="216"/>
                    <a:pt x="1" y="391"/>
                  </a:cubicBezTo>
                  <a:cubicBezTo>
                    <a:pt x="108" y="677"/>
                    <a:pt x="346" y="796"/>
                    <a:pt x="560" y="915"/>
                  </a:cubicBezTo>
                  <a:cubicBezTo>
                    <a:pt x="917" y="1201"/>
                    <a:pt x="1132" y="1713"/>
                    <a:pt x="1608" y="1808"/>
                  </a:cubicBezTo>
                  <a:cubicBezTo>
                    <a:pt x="1679" y="1701"/>
                    <a:pt x="1715" y="1582"/>
                    <a:pt x="1715" y="1451"/>
                  </a:cubicBezTo>
                  <a:cubicBezTo>
                    <a:pt x="1691" y="1344"/>
                    <a:pt x="1656" y="1237"/>
                    <a:pt x="1679" y="1141"/>
                  </a:cubicBezTo>
                  <a:cubicBezTo>
                    <a:pt x="1715" y="1034"/>
                    <a:pt x="1751" y="927"/>
                    <a:pt x="1739" y="820"/>
                  </a:cubicBezTo>
                  <a:cubicBezTo>
                    <a:pt x="1727" y="760"/>
                    <a:pt x="1679" y="737"/>
                    <a:pt x="1632" y="737"/>
                  </a:cubicBezTo>
                  <a:cubicBezTo>
                    <a:pt x="1608" y="749"/>
                    <a:pt x="1560" y="760"/>
                    <a:pt x="1537" y="760"/>
                  </a:cubicBezTo>
                  <a:cubicBezTo>
                    <a:pt x="1490" y="768"/>
                    <a:pt x="1446" y="771"/>
                    <a:pt x="1403" y="771"/>
                  </a:cubicBezTo>
                  <a:cubicBezTo>
                    <a:pt x="1094" y="771"/>
                    <a:pt x="875" y="585"/>
                    <a:pt x="739" y="260"/>
                  </a:cubicBezTo>
                  <a:cubicBezTo>
                    <a:pt x="669" y="86"/>
                    <a:pt x="593" y="1"/>
                    <a:pt x="4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7987018" y="-13424"/>
              <a:ext cx="53021" cy="40334"/>
            </a:xfrm>
            <a:custGeom>
              <a:avLst/>
              <a:gdLst/>
              <a:ahLst/>
              <a:cxnLst/>
              <a:rect l="l" t="t" r="r" b="b"/>
              <a:pathLst>
                <a:path w="1680" h="1278" extrusionOk="0">
                  <a:moveTo>
                    <a:pt x="407" y="1"/>
                  </a:moveTo>
                  <a:cubicBezTo>
                    <a:pt x="396" y="1"/>
                    <a:pt x="383" y="2"/>
                    <a:pt x="370" y="4"/>
                  </a:cubicBezTo>
                  <a:cubicBezTo>
                    <a:pt x="179" y="27"/>
                    <a:pt x="1" y="87"/>
                    <a:pt x="1" y="361"/>
                  </a:cubicBezTo>
                  <a:cubicBezTo>
                    <a:pt x="72" y="575"/>
                    <a:pt x="263" y="623"/>
                    <a:pt x="382" y="766"/>
                  </a:cubicBezTo>
                  <a:cubicBezTo>
                    <a:pt x="505" y="813"/>
                    <a:pt x="620" y="905"/>
                    <a:pt x="752" y="905"/>
                  </a:cubicBezTo>
                  <a:cubicBezTo>
                    <a:pt x="786" y="905"/>
                    <a:pt x="821" y="899"/>
                    <a:pt x="858" y="885"/>
                  </a:cubicBezTo>
                  <a:cubicBezTo>
                    <a:pt x="861" y="884"/>
                    <a:pt x="865" y="884"/>
                    <a:pt x="868" y="884"/>
                  </a:cubicBezTo>
                  <a:cubicBezTo>
                    <a:pt x="1047" y="884"/>
                    <a:pt x="1021" y="1187"/>
                    <a:pt x="1190" y="1187"/>
                  </a:cubicBezTo>
                  <a:cubicBezTo>
                    <a:pt x="1201" y="1187"/>
                    <a:pt x="1214" y="1185"/>
                    <a:pt x="1227" y="1182"/>
                  </a:cubicBezTo>
                  <a:cubicBezTo>
                    <a:pt x="1322" y="1206"/>
                    <a:pt x="1418" y="1242"/>
                    <a:pt x="1501" y="1278"/>
                  </a:cubicBezTo>
                  <a:cubicBezTo>
                    <a:pt x="1644" y="1111"/>
                    <a:pt x="1608" y="885"/>
                    <a:pt x="1679" y="706"/>
                  </a:cubicBezTo>
                  <a:cubicBezTo>
                    <a:pt x="1563" y="696"/>
                    <a:pt x="1502" y="475"/>
                    <a:pt x="1388" y="475"/>
                  </a:cubicBezTo>
                  <a:cubicBezTo>
                    <a:pt x="1361" y="475"/>
                    <a:pt x="1332" y="486"/>
                    <a:pt x="1298" y="516"/>
                  </a:cubicBezTo>
                  <a:cubicBezTo>
                    <a:pt x="1200" y="593"/>
                    <a:pt x="1117" y="625"/>
                    <a:pt x="1045" y="625"/>
                  </a:cubicBezTo>
                  <a:cubicBezTo>
                    <a:pt x="875" y="625"/>
                    <a:pt x="768" y="445"/>
                    <a:pt x="667" y="277"/>
                  </a:cubicBezTo>
                  <a:cubicBezTo>
                    <a:pt x="601" y="134"/>
                    <a:pt x="556" y="1"/>
                    <a:pt x="4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8333853" y="275562"/>
              <a:ext cx="49234" cy="47151"/>
            </a:xfrm>
            <a:custGeom>
              <a:avLst/>
              <a:gdLst/>
              <a:ahLst/>
              <a:cxnLst/>
              <a:rect l="l" t="t" r="r" b="b"/>
              <a:pathLst>
                <a:path w="1560" h="1494" extrusionOk="0">
                  <a:moveTo>
                    <a:pt x="498" y="0"/>
                  </a:moveTo>
                  <a:cubicBezTo>
                    <a:pt x="368" y="0"/>
                    <a:pt x="205" y="59"/>
                    <a:pt x="0" y="169"/>
                  </a:cubicBezTo>
                  <a:cubicBezTo>
                    <a:pt x="0" y="443"/>
                    <a:pt x="191" y="586"/>
                    <a:pt x="310" y="788"/>
                  </a:cubicBezTo>
                  <a:cubicBezTo>
                    <a:pt x="334" y="824"/>
                    <a:pt x="381" y="860"/>
                    <a:pt x="429" y="895"/>
                  </a:cubicBezTo>
                  <a:cubicBezTo>
                    <a:pt x="595" y="967"/>
                    <a:pt x="619" y="1205"/>
                    <a:pt x="774" y="1276"/>
                  </a:cubicBezTo>
                  <a:cubicBezTo>
                    <a:pt x="786" y="1324"/>
                    <a:pt x="810" y="1360"/>
                    <a:pt x="834" y="1384"/>
                  </a:cubicBezTo>
                  <a:cubicBezTo>
                    <a:pt x="840" y="1465"/>
                    <a:pt x="859" y="1494"/>
                    <a:pt x="887" y="1494"/>
                  </a:cubicBezTo>
                  <a:cubicBezTo>
                    <a:pt x="912" y="1494"/>
                    <a:pt x="943" y="1471"/>
                    <a:pt x="976" y="1443"/>
                  </a:cubicBezTo>
                  <a:cubicBezTo>
                    <a:pt x="1096" y="1407"/>
                    <a:pt x="1203" y="1372"/>
                    <a:pt x="1322" y="1324"/>
                  </a:cubicBezTo>
                  <a:cubicBezTo>
                    <a:pt x="1453" y="1229"/>
                    <a:pt x="1560" y="1074"/>
                    <a:pt x="1441" y="895"/>
                  </a:cubicBezTo>
                  <a:cubicBezTo>
                    <a:pt x="1404" y="847"/>
                    <a:pt x="1372" y="828"/>
                    <a:pt x="1343" y="828"/>
                  </a:cubicBezTo>
                  <a:cubicBezTo>
                    <a:pt x="1280" y="828"/>
                    <a:pt x="1229" y="921"/>
                    <a:pt x="1155" y="1003"/>
                  </a:cubicBezTo>
                  <a:cubicBezTo>
                    <a:pt x="1118" y="1047"/>
                    <a:pt x="1087" y="1070"/>
                    <a:pt x="1061" y="1070"/>
                  </a:cubicBezTo>
                  <a:cubicBezTo>
                    <a:pt x="1004" y="1070"/>
                    <a:pt x="973" y="952"/>
                    <a:pt x="965" y="681"/>
                  </a:cubicBezTo>
                  <a:cubicBezTo>
                    <a:pt x="879" y="213"/>
                    <a:pt x="747" y="0"/>
                    <a:pt x="4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8597245" y="687282"/>
              <a:ext cx="28972" cy="52421"/>
            </a:xfrm>
            <a:custGeom>
              <a:avLst/>
              <a:gdLst/>
              <a:ahLst/>
              <a:cxnLst/>
              <a:rect l="l" t="t" r="r" b="b"/>
              <a:pathLst>
                <a:path w="918" h="1661" extrusionOk="0">
                  <a:moveTo>
                    <a:pt x="197" y="0"/>
                  </a:moveTo>
                  <a:cubicBezTo>
                    <a:pt x="128" y="0"/>
                    <a:pt x="57" y="21"/>
                    <a:pt x="12" y="101"/>
                  </a:cubicBezTo>
                  <a:cubicBezTo>
                    <a:pt x="0" y="351"/>
                    <a:pt x="84" y="541"/>
                    <a:pt x="203" y="720"/>
                  </a:cubicBezTo>
                  <a:cubicBezTo>
                    <a:pt x="274" y="958"/>
                    <a:pt x="381" y="1184"/>
                    <a:pt x="560" y="1351"/>
                  </a:cubicBezTo>
                  <a:cubicBezTo>
                    <a:pt x="596" y="1375"/>
                    <a:pt x="608" y="1423"/>
                    <a:pt x="643" y="1458"/>
                  </a:cubicBezTo>
                  <a:cubicBezTo>
                    <a:pt x="620" y="1553"/>
                    <a:pt x="667" y="1637"/>
                    <a:pt x="751" y="1661"/>
                  </a:cubicBezTo>
                  <a:cubicBezTo>
                    <a:pt x="905" y="1530"/>
                    <a:pt x="917" y="1375"/>
                    <a:pt x="893" y="1172"/>
                  </a:cubicBezTo>
                  <a:cubicBezTo>
                    <a:pt x="846" y="887"/>
                    <a:pt x="882" y="577"/>
                    <a:pt x="774" y="291"/>
                  </a:cubicBezTo>
                  <a:cubicBezTo>
                    <a:pt x="715" y="232"/>
                    <a:pt x="655" y="184"/>
                    <a:pt x="596" y="160"/>
                  </a:cubicBezTo>
                  <a:cubicBezTo>
                    <a:pt x="489" y="113"/>
                    <a:pt x="381" y="53"/>
                    <a:pt x="262" y="6"/>
                  </a:cubicBezTo>
                  <a:cubicBezTo>
                    <a:pt x="242" y="3"/>
                    <a:pt x="219" y="0"/>
                    <a:pt x="1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8581086" y="656260"/>
              <a:ext cx="36862" cy="34811"/>
            </a:xfrm>
            <a:custGeom>
              <a:avLst/>
              <a:gdLst/>
              <a:ahLst/>
              <a:cxnLst/>
              <a:rect l="l" t="t" r="r" b="b"/>
              <a:pathLst>
                <a:path w="1168" h="1103" extrusionOk="0">
                  <a:moveTo>
                    <a:pt x="405" y="0"/>
                  </a:moveTo>
                  <a:cubicBezTo>
                    <a:pt x="227" y="96"/>
                    <a:pt x="0" y="155"/>
                    <a:pt x="120" y="489"/>
                  </a:cubicBezTo>
                  <a:cubicBezTo>
                    <a:pt x="167" y="620"/>
                    <a:pt x="262" y="727"/>
                    <a:pt x="274" y="870"/>
                  </a:cubicBezTo>
                  <a:cubicBezTo>
                    <a:pt x="274" y="1047"/>
                    <a:pt x="348" y="1102"/>
                    <a:pt x="455" y="1102"/>
                  </a:cubicBezTo>
                  <a:cubicBezTo>
                    <a:pt x="477" y="1102"/>
                    <a:pt x="500" y="1100"/>
                    <a:pt x="524" y="1096"/>
                  </a:cubicBezTo>
                  <a:cubicBezTo>
                    <a:pt x="596" y="1084"/>
                    <a:pt x="691" y="1084"/>
                    <a:pt x="762" y="1072"/>
                  </a:cubicBezTo>
                  <a:cubicBezTo>
                    <a:pt x="777" y="1074"/>
                    <a:pt x="792" y="1074"/>
                    <a:pt x="807" y="1074"/>
                  </a:cubicBezTo>
                  <a:cubicBezTo>
                    <a:pt x="908" y="1074"/>
                    <a:pt x="999" y="1038"/>
                    <a:pt x="1072" y="965"/>
                  </a:cubicBezTo>
                  <a:cubicBezTo>
                    <a:pt x="1132" y="893"/>
                    <a:pt x="1167" y="798"/>
                    <a:pt x="1155" y="691"/>
                  </a:cubicBezTo>
                  <a:cubicBezTo>
                    <a:pt x="1132" y="608"/>
                    <a:pt x="1096" y="524"/>
                    <a:pt x="1036" y="465"/>
                  </a:cubicBezTo>
                  <a:cubicBezTo>
                    <a:pt x="1030" y="432"/>
                    <a:pt x="999" y="424"/>
                    <a:pt x="962" y="424"/>
                  </a:cubicBezTo>
                  <a:cubicBezTo>
                    <a:pt x="933" y="424"/>
                    <a:pt x="900" y="429"/>
                    <a:pt x="871" y="429"/>
                  </a:cubicBezTo>
                  <a:cubicBezTo>
                    <a:pt x="807" y="429"/>
                    <a:pt x="768" y="405"/>
                    <a:pt x="858" y="250"/>
                  </a:cubicBezTo>
                  <a:cubicBezTo>
                    <a:pt x="810" y="96"/>
                    <a:pt x="655" y="84"/>
                    <a:pt x="572" y="12"/>
                  </a:cubicBezTo>
                  <a:cubicBezTo>
                    <a:pt x="512" y="0"/>
                    <a:pt x="465" y="0"/>
                    <a:pt x="4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8036251" y="19808"/>
              <a:ext cx="38724" cy="34148"/>
            </a:xfrm>
            <a:custGeom>
              <a:avLst/>
              <a:gdLst/>
              <a:ahLst/>
              <a:cxnLst/>
              <a:rect l="l" t="t" r="r" b="b"/>
              <a:pathLst>
                <a:path w="1227" h="1082" extrusionOk="0">
                  <a:moveTo>
                    <a:pt x="744" y="0"/>
                  </a:moveTo>
                  <a:cubicBezTo>
                    <a:pt x="632" y="0"/>
                    <a:pt x="513" y="30"/>
                    <a:pt x="393" y="70"/>
                  </a:cubicBezTo>
                  <a:cubicBezTo>
                    <a:pt x="0" y="225"/>
                    <a:pt x="215" y="379"/>
                    <a:pt x="370" y="546"/>
                  </a:cubicBezTo>
                  <a:cubicBezTo>
                    <a:pt x="417" y="594"/>
                    <a:pt x="465" y="653"/>
                    <a:pt x="512" y="713"/>
                  </a:cubicBezTo>
                  <a:cubicBezTo>
                    <a:pt x="560" y="760"/>
                    <a:pt x="584" y="784"/>
                    <a:pt x="631" y="820"/>
                  </a:cubicBezTo>
                  <a:cubicBezTo>
                    <a:pt x="798" y="856"/>
                    <a:pt x="941" y="939"/>
                    <a:pt x="1060" y="1082"/>
                  </a:cubicBezTo>
                  <a:lnTo>
                    <a:pt x="1096" y="1034"/>
                  </a:lnTo>
                  <a:cubicBezTo>
                    <a:pt x="1179" y="820"/>
                    <a:pt x="1227" y="594"/>
                    <a:pt x="1215" y="355"/>
                  </a:cubicBezTo>
                  <a:cubicBezTo>
                    <a:pt x="1103" y="86"/>
                    <a:pt x="934" y="0"/>
                    <a:pt x="7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8240280" y="162139"/>
              <a:ext cx="33106" cy="48539"/>
            </a:xfrm>
            <a:custGeom>
              <a:avLst/>
              <a:gdLst/>
              <a:ahLst/>
              <a:cxnLst/>
              <a:rect l="l" t="t" r="r" b="b"/>
              <a:pathLst>
                <a:path w="1049" h="1538" extrusionOk="0">
                  <a:moveTo>
                    <a:pt x="143" y="1"/>
                  </a:moveTo>
                  <a:cubicBezTo>
                    <a:pt x="108" y="72"/>
                    <a:pt x="72" y="156"/>
                    <a:pt x="24" y="239"/>
                  </a:cubicBezTo>
                  <a:cubicBezTo>
                    <a:pt x="24" y="370"/>
                    <a:pt x="179" y="453"/>
                    <a:pt x="143" y="620"/>
                  </a:cubicBezTo>
                  <a:cubicBezTo>
                    <a:pt x="12" y="715"/>
                    <a:pt x="1" y="810"/>
                    <a:pt x="72" y="965"/>
                  </a:cubicBezTo>
                  <a:cubicBezTo>
                    <a:pt x="120" y="1037"/>
                    <a:pt x="143" y="1096"/>
                    <a:pt x="191" y="1156"/>
                  </a:cubicBezTo>
                  <a:cubicBezTo>
                    <a:pt x="361" y="1262"/>
                    <a:pt x="455" y="1538"/>
                    <a:pt x="684" y="1538"/>
                  </a:cubicBezTo>
                  <a:cubicBezTo>
                    <a:pt x="712" y="1538"/>
                    <a:pt x="742" y="1534"/>
                    <a:pt x="774" y="1525"/>
                  </a:cubicBezTo>
                  <a:cubicBezTo>
                    <a:pt x="751" y="1310"/>
                    <a:pt x="917" y="1334"/>
                    <a:pt x="1036" y="1287"/>
                  </a:cubicBezTo>
                  <a:cubicBezTo>
                    <a:pt x="1048" y="1203"/>
                    <a:pt x="1024" y="1144"/>
                    <a:pt x="977" y="1084"/>
                  </a:cubicBezTo>
                  <a:cubicBezTo>
                    <a:pt x="893" y="1025"/>
                    <a:pt x="893" y="918"/>
                    <a:pt x="893" y="810"/>
                  </a:cubicBezTo>
                  <a:cubicBezTo>
                    <a:pt x="858" y="787"/>
                    <a:pt x="846" y="751"/>
                    <a:pt x="834" y="727"/>
                  </a:cubicBezTo>
                  <a:cubicBezTo>
                    <a:pt x="774" y="668"/>
                    <a:pt x="608" y="739"/>
                    <a:pt x="643" y="596"/>
                  </a:cubicBezTo>
                  <a:cubicBezTo>
                    <a:pt x="739" y="84"/>
                    <a:pt x="429" y="72"/>
                    <a:pt x="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8685168" y="769178"/>
              <a:ext cx="37620" cy="40491"/>
            </a:xfrm>
            <a:custGeom>
              <a:avLst/>
              <a:gdLst/>
              <a:ahLst/>
              <a:cxnLst/>
              <a:rect l="l" t="t" r="r" b="b"/>
              <a:pathLst>
                <a:path w="1192" h="1283" extrusionOk="0">
                  <a:moveTo>
                    <a:pt x="512" y="0"/>
                  </a:moveTo>
                  <a:cubicBezTo>
                    <a:pt x="439" y="0"/>
                    <a:pt x="361" y="54"/>
                    <a:pt x="274" y="209"/>
                  </a:cubicBezTo>
                  <a:cubicBezTo>
                    <a:pt x="370" y="244"/>
                    <a:pt x="453" y="268"/>
                    <a:pt x="548" y="292"/>
                  </a:cubicBezTo>
                  <a:cubicBezTo>
                    <a:pt x="751" y="316"/>
                    <a:pt x="858" y="471"/>
                    <a:pt x="786" y="673"/>
                  </a:cubicBezTo>
                  <a:cubicBezTo>
                    <a:pt x="751" y="775"/>
                    <a:pt x="716" y="810"/>
                    <a:pt x="681" y="810"/>
                  </a:cubicBezTo>
                  <a:cubicBezTo>
                    <a:pt x="610" y="810"/>
                    <a:pt x="541" y="665"/>
                    <a:pt x="477" y="649"/>
                  </a:cubicBezTo>
                  <a:cubicBezTo>
                    <a:pt x="362" y="625"/>
                    <a:pt x="253" y="578"/>
                    <a:pt x="146" y="578"/>
                  </a:cubicBezTo>
                  <a:cubicBezTo>
                    <a:pt x="97" y="578"/>
                    <a:pt x="49" y="587"/>
                    <a:pt x="1" y="613"/>
                  </a:cubicBezTo>
                  <a:cubicBezTo>
                    <a:pt x="24" y="780"/>
                    <a:pt x="120" y="911"/>
                    <a:pt x="262" y="983"/>
                  </a:cubicBezTo>
                  <a:lnTo>
                    <a:pt x="251" y="983"/>
                  </a:lnTo>
                  <a:cubicBezTo>
                    <a:pt x="405" y="1070"/>
                    <a:pt x="513" y="1283"/>
                    <a:pt x="682" y="1283"/>
                  </a:cubicBezTo>
                  <a:cubicBezTo>
                    <a:pt x="721" y="1283"/>
                    <a:pt x="763" y="1271"/>
                    <a:pt x="810" y="1244"/>
                  </a:cubicBezTo>
                  <a:cubicBezTo>
                    <a:pt x="1084" y="1078"/>
                    <a:pt x="1191" y="792"/>
                    <a:pt x="1108" y="447"/>
                  </a:cubicBezTo>
                  <a:cubicBezTo>
                    <a:pt x="1084" y="387"/>
                    <a:pt x="1036" y="328"/>
                    <a:pt x="1013" y="268"/>
                  </a:cubicBezTo>
                  <a:cubicBezTo>
                    <a:pt x="1007" y="269"/>
                    <a:pt x="1002" y="269"/>
                    <a:pt x="997" y="269"/>
                  </a:cubicBezTo>
                  <a:cubicBezTo>
                    <a:pt x="821" y="269"/>
                    <a:pt x="677" y="0"/>
                    <a:pt x="5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7944950" y="-26868"/>
              <a:ext cx="42480" cy="26163"/>
            </a:xfrm>
            <a:custGeom>
              <a:avLst/>
              <a:gdLst/>
              <a:ahLst/>
              <a:cxnLst/>
              <a:rect l="l" t="t" r="r" b="b"/>
              <a:pathLst>
                <a:path w="1346" h="829" extrusionOk="0">
                  <a:moveTo>
                    <a:pt x="274" y="1"/>
                  </a:moveTo>
                  <a:cubicBezTo>
                    <a:pt x="179" y="60"/>
                    <a:pt x="84" y="132"/>
                    <a:pt x="0" y="191"/>
                  </a:cubicBezTo>
                  <a:cubicBezTo>
                    <a:pt x="0" y="299"/>
                    <a:pt x="52" y="307"/>
                    <a:pt x="108" y="307"/>
                  </a:cubicBezTo>
                  <a:cubicBezTo>
                    <a:pt x="119" y="307"/>
                    <a:pt x="130" y="307"/>
                    <a:pt x="141" y="307"/>
                  </a:cubicBezTo>
                  <a:cubicBezTo>
                    <a:pt x="168" y="307"/>
                    <a:pt x="194" y="309"/>
                    <a:pt x="215" y="322"/>
                  </a:cubicBezTo>
                  <a:cubicBezTo>
                    <a:pt x="476" y="656"/>
                    <a:pt x="857" y="596"/>
                    <a:pt x="1155" y="799"/>
                  </a:cubicBezTo>
                  <a:cubicBezTo>
                    <a:pt x="1176" y="820"/>
                    <a:pt x="1197" y="829"/>
                    <a:pt x="1217" y="829"/>
                  </a:cubicBezTo>
                  <a:cubicBezTo>
                    <a:pt x="1242" y="829"/>
                    <a:pt x="1266" y="813"/>
                    <a:pt x="1286" y="787"/>
                  </a:cubicBezTo>
                  <a:cubicBezTo>
                    <a:pt x="1346" y="537"/>
                    <a:pt x="1262" y="394"/>
                    <a:pt x="1024" y="370"/>
                  </a:cubicBezTo>
                  <a:cubicBezTo>
                    <a:pt x="774" y="251"/>
                    <a:pt x="536" y="120"/>
                    <a:pt x="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8141468" y="91131"/>
              <a:ext cx="33043" cy="28436"/>
            </a:xfrm>
            <a:custGeom>
              <a:avLst/>
              <a:gdLst/>
              <a:ahLst/>
              <a:cxnLst/>
              <a:rect l="l" t="t" r="r" b="b"/>
              <a:pathLst>
                <a:path w="1047" h="901" extrusionOk="0">
                  <a:moveTo>
                    <a:pt x="405" y="0"/>
                  </a:moveTo>
                  <a:cubicBezTo>
                    <a:pt x="262" y="12"/>
                    <a:pt x="179" y="131"/>
                    <a:pt x="107" y="262"/>
                  </a:cubicBezTo>
                  <a:cubicBezTo>
                    <a:pt x="48" y="370"/>
                    <a:pt x="0" y="477"/>
                    <a:pt x="36" y="596"/>
                  </a:cubicBezTo>
                  <a:cubicBezTo>
                    <a:pt x="60" y="679"/>
                    <a:pt x="95" y="762"/>
                    <a:pt x="179" y="774"/>
                  </a:cubicBezTo>
                  <a:cubicBezTo>
                    <a:pt x="262" y="798"/>
                    <a:pt x="334" y="846"/>
                    <a:pt x="405" y="893"/>
                  </a:cubicBezTo>
                  <a:cubicBezTo>
                    <a:pt x="420" y="898"/>
                    <a:pt x="434" y="900"/>
                    <a:pt x="448" y="900"/>
                  </a:cubicBezTo>
                  <a:cubicBezTo>
                    <a:pt x="590" y="900"/>
                    <a:pt x="629" y="651"/>
                    <a:pt x="775" y="651"/>
                  </a:cubicBezTo>
                  <a:cubicBezTo>
                    <a:pt x="786" y="651"/>
                    <a:pt x="797" y="652"/>
                    <a:pt x="810" y="655"/>
                  </a:cubicBezTo>
                  <a:cubicBezTo>
                    <a:pt x="976" y="620"/>
                    <a:pt x="988" y="477"/>
                    <a:pt x="1000" y="322"/>
                  </a:cubicBezTo>
                  <a:cubicBezTo>
                    <a:pt x="1046" y="139"/>
                    <a:pt x="979" y="118"/>
                    <a:pt x="886" y="118"/>
                  </a:cubicBezTo>
                  <a:cubicBezTo>
                    <a:pt x="858" y="118"/>
                    <a:pt x="828" y="120"/>
                    <a:pt x="798" y="120"/>
                  </a:cubicBezTo>
                  <a:cubicBezTo>
                    <a:pt x="746" y="120"/>
                    <a:pt x="694" y="126"/>
                    <a:pt x="644" y="126"/>
                  </a:cubicBezTo>
                  <a:cubicBezTo>
                    <a:pt x="556" y="126"/>
                    <a:pt x="473" y="107"/>
                    <a:pt x="4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8561551" y="625711"/>
              <a:ext cx="32349" cy="44847"/>
            </a:xfrm>
            <a:custGeom>
              <a:avLst/>
              <a:gdLst/>
              <a:ahLst/>
              <a:cxnLst/>
              <a:rect l="l" t="t" r="r" b="b"/>
              <a:pathLst>
                <a:path w="1025" h="1421" extrusionOk="0">
                  <a:moveTo>
                    <a:pt x="234" y="1"/>
                  </a:moveTo>
                  <a:cubicBezTo>
                    <a:pt x="169" y="1"/>
                    <a:pt x="112" y="28"/>
                    <a:pt x="60" y="87"/>
                  </a:cubicBezTo>
                  <a:cubicBezTo>
                    <a:pt x="0" y="159"/>
                    <a:pt x="12" y="254"/>
                    <a:pt x="24" y="337"/>
                  </a:cubicBezTo>
                  <a:cubicBezTo>
                    <a:pt x="119" y="409"/>
                    <a:pt x="203" y="504"/>
                    <a:pt x="298" y="576"/>
                  </a:cubicBezTo>
                  <a:cubicBezTo>
                    <a:pt x="358" y="933"/>
                    <a:pt x="441" y="1266"/>
                    <a:pt x="774" y="1421"/>
                  </a:cubicBezTo>
                  <a:cubicBezTo>
                    <a:pt x="739" y="1195"/>
                    <a:pt x="977" y="1159"/>
                    <a:pt x="1024" y="968"/>
                  </a:cubicBezTo>
                  <a:cubicBezTo>
                    <a:pt x="846" y="933"/>
                    <a:pt x="953" y="695"/>
                    <a:pt x="846" y="635"/>
                  </a:cubicBezTo>
                  <a:cubicBezTo>
                    <a:pt x="548" y="564"/>
                    <a:pt x="655" y="99"/>
                    <a:pt x="358" y="28"/>
                  </a:cubicBezTo>
                  <a:cubicBezTo>
                    <a:pt x="313" y="10"/>
                    <a:pt x="272" y="1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8282380" y="15989"/>
              <a:ext cx="41344" cy="38409"/>
            </a:xfrm>
            <a:custGeom>
              <a:avLst/>
              <a:gdLst/>
              <a:ahLst/>
              <a:cxnLst/>
              <a:rect l="l" t="t" r="r" b="b"/>
              <a:pathLst>
                <a:path w="1310" h="1217" extrusionOk="0">
                  <a:moveTo>
                    <a:pt x="0" y="0"/>
                  </a:moveTo>
                  <a:cubicBezTo>
                    <a:pt x="179" y="250"/>
                    <a:pt x="226" y="667"/>
                    <a:pt x="619" y="703"/>
                  </a:cubicBezTo>
                  <a:cubicBezTo>
                    <a:pt x="714" y="703"/>
                    <a:pt x="822" y="881"/>
                    <a:pt x="774" y="977"/>
                  </a:cubicBezTo>
                  <a:cubicBezTo>
                    <a:pt x="693" y="1163"/>
                    <a:pt x="693" y="1216"/>
                    <a:pt x="738" y="1216"/>
                  </a:cubicBezTo>
                  <a:cubicBezTo>
                    <a:pt x="778" y="1216"/>
                    <a:pt x="855" y="1172"/>
                    <a:pt x="941" y="1143"/>
                  </a:cubicBezTo>
                  <a:cubicBezTo>
                    <a:pt x="983" y="1124"/>
                    <a:pt x="1030" y="1118"/>
                    <a:pt x="1079" y="1118"/>
                  </a:cubicBezTo>
                  <a:cubicBezTo>
                    <a:pt x="1153" y="1118"/>
                    <a:pt x="1231" y="1131"/>
                    <a:pt x="1310" y="1131"/>
                  </a:cubicBezTo>
                  <a:cubicBezTo>
                    <a:pt x="881" y="738"/>
                    <a:pt x="452" y="357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8121555" y="77687"/>
              <a:ext cx="33075" cy="22944"/>
            </a:xfrm>
            <a:custGeom>
              <a:avLst/>
              <a:gdLst/>
              <a:ahLst/>
              <a:cxnLst/>
              <a:rect l="l" t="t" r="r" b="b"/>
              <a:pathLst>
                <a:path w="1048" h="727" extrusionOk="0">
                  <a:moveTo>
                    <a:pt x="415" y="0"/>
                  </a:moveTo>
                  <a:cubicBezTo>
                    <a:pt x="259" y="0"/>
                    <a:pt x="115" y="78"/>
                    <a:pt x="36" y="296"/>
                  </a:cubicBezTo>
                  <a:lnTo>
                    <a:pt x="0" y="426"/>
                  </a:lnTo>
                  <a:cubicBezTo>
                    <a:pt x="83" y="534"/>
                    <a:pt x="179" y="617"/>
                    <a:pt x="262" y="688"/>
                  </a:cubicBezTo>
                  <a:cubicBezTo>
                    <a:pt x="310" y="712"/>
                    <a:pt x="369" y="724"/>
                    <a:pt x="417" y="724"/>
                  </a:cubicBezTo>
                  <a:cubicBezTo>
                    <a:pt x="430" y="723"/>
                    <a:pt x="442" y="723"/>
                    <a:pt x="455" y="723"/>
                  </a:cubicBezTo>
                  <a:cubicBezTo>
                    <a:pt x="496" y="723"/>
                    <a:pt x="537" y="726"/>
                    <a:pt x="577" y="726"/>
                  </a:cubicBezTo>
                  <a:cubicBezTo>
                    <a:pt x="670" y="726"/>
                    <a:pt x="757" y="706"/>
                    <a:pt x="810" y="569"/>
                  </a:cubicBezTo>
                  <a:cubicBezTo>
                    <a:pt x="1048" y="153"/>
                    <a:pt x="798" y="57"/>
                    <a:pt x="512" y="10"/>
                  </a:cubicBezTo>
                  <a:cubicBezTo>
                    <a:pt x="480" y="4"/>
                    <a:pt x="447" y="0"/>
                    <a:pt x="4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8028739" y="8289"/>
              <a:ext cx="22029" cy="28404"/>
            </a:xfrm>
            <a:custGeom>
              <a:avLst/>
              <a:gdLst/>
              <a:ahLst/>
              <a:cxnLst/>
              <a:rect l="l" t="t" r="r" b="b"/>
              <a:pathLst>
                <a:path w="698" h="900" extrusionOk="0">
                  <a:moveTo>
                    <a:pt x="469" y="0"/>
                  </a:moveTo>
                  <a:cubicBezTo>
                    <a:pt x="439" y="0"/>
                    <a:pt x="403" y="6"/>
                    <a:pt x="357" y="18"/>
                  </a:cubicBezTo>
                  <a:cubicBezTo>
                    <a:pt x="0" y="78"/>
                    <a:pt x="143" y="351"/>
                    <a:pt x="179" y="590"/>
                  </a:cubicBezTo>
                  <a:cubicBezTo>
                    <a:pt x="298" y="744"/>
                    <a:pt x="441" y="863"/>
                    <a:pt x="619" y="899"/>
                  </a:cubicBezTo>
                  <a:cubicBezTo>
                    <a:pt x="524" y="732"/>
                    <a:pt x="441" y="566"/>
                    <a:pt x="631" y="423"/>
                  </a:cubicBezTo>
                  <a:cubicBezTo>
                    <a:pt x="515" y="328"/>
                    <a:pt x="698" y="0"/>
                    <a:pt x="4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8154218" y="104386"/>
              <a:ext cx="13192" cy="26321"/>
            </a:xfrm>
            <a:custGeom>
              <a:avLst/>
              <a:gdLst/>
              <a:ahLst/>
              <a:cxnLst/>
              <a:rect l="l" t="t" r="r" b="b"/>
              <a:pathLst>
                <a:path w="418" h="834" extrusionOk="0">
                  <a:moveTo>
                    <a:pt x="179" y="1"/>
                  </a:moveTo>
                  <a:cubicBezTo>
                    <a:pt x="165" y="1"/>
                    <a:pt x="149" y="3"/>
                    <a:pt x="132" y="9"/>
                  </a:cubicBezTo>
                  <a:cubicBezTo>
                    <a:pt x="13" y="57"/>
                    <a:pt x="120" y="188"/>
                    <a:pt x="108" y="283"/>
                  </a:cubicBezTo>
                  <a:cubicBezTo>
                    <a:pt x="96" y="342"/>
                    <a:pt x="37" y="414"/>
                    <a:pt x="1" y="473"/>
                  </a:cubicBezTo>
                  <a:cubicBezTo>
                    <a:pt x="61" y="581"/>
                    <a:pt x="120" y="700"/>
                    <a:pt x="168" y="831"/>
                  </a:cubicBezTo>
                  <a:cubicBezTo>
                    <a:pt x="180" y="833"/>
                    <a:pt x="191" y="834"/>
                    <a:pt x="203" y="834"/>
                  </a:cubicBezTo>
                  <a:cubicBezTo>
                    <a:pt x="262" y="834"/>
                    <a:pt x="318" y="809"/>
                    <a:pt x="358" y="759"/>
                  </a:cubicBezTo>
                  <a:cubicBezTo>
                    <a:pt x="394" y="712"/>
                    <a:pt x="406" y="664"/>
                    <a:pt x="406" y="604"/>
                  </a:cubicBezTo>
                  <a:cubicBezTo>
                    <a:pt x="418" y="497"/>
                    <a:pt x="406" y="390"/>
                    <a:pt x="394" y="295"/>
                  </a:cubicBezTo>
                  <a:cubicBezTo>
                    <a:pt x="370" y="259"/>
                    <a:pt x="370" y="247"/>
                    <a:pt x="358" y="223"/>
                  </a:cubicBezTo>
                  <a:cubicBezTo>
                    <a:pt x="306" y="140"/>
                    <a:pt x="281" y="1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8267326" y="2450"/>
              <a:ext cx="15812" cy="22218"/>
            </a:xfrm>
            <a:custGeom>
              <a:avLst/>
              <a:gdLst/>
              <a:ahLst/>
              <a:cxnLst/>
              <a:rect l="l" t="t" r="r" b="b"/>
              <a:pathLst>
                <a:path w="501" h="704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215"/>
                    <a:pt x="108" y="453"/>
                    <a:pt x="167" y="703"/>
                  </a:cubicBezTo>
                  <a:cubicBezTo>
                    <a:pt x="256" y="605"/>
                    <a:pt x="247" y="370"/>
                    <a:pt x="388" y="370"/>
                  </a:cubicBezTo>
                  <a:cubicBezTo>
                    <a:pt x="418" y="370"/>
                    <a:pt x="455" y="380"/>
                    <a:pt x="501" y="405"/>
                  </a:cubicBezTo>
                  <a:cubicBezTo>
                    <a:pt x="358" y="215"/>
                    <a:pt x="203" y="72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8598760" y="654966"/>
              <a:ext cx="65014" cy="69369"/>
            </a:xfrm>
            <a:custGeom>
              <a:avLst/>
              <a:gdLst/>
              <a:ahLst/>
              <a:cxnLst/>
              <a:rect l="l" t="t" r="r" b="b"/>
              <a:pathLst>
                <a:path w="2060" h="2198" extrusionOk="0">
                  <a:moveTo>
                    <a:pt x="742" y="1"/>
                  </a:moveTo>
                  <a:cubicBezTo>
                    <a:pt x="704" y="1"/>
                    <a:pt x="666" y="7"/>
                    <a:pt x="631" y="18"/>
                  </a:cubicBezTo>
                  <a:cubicBezTo>
                    <a:pt x="552" y="49"/>
                    <a:pt x="478" y="59"/>
                    <a:pt x="407" y="59"/>
                  </a:cubicBezTo>
                  <a:cubicBezTo>
                    <a:pt x="307" y="59"/>
                    <a:pt x="214" y="41"/>
                    <a:pt x="121" y="41"/>
                  </a:cubicBezTo>
                  <a:cubicBezTo>
                    <a:pt x="81" y="41"/>
                    <a:pt x="41" y="44"/>
                    <a:pt x="0" y="53"/>
                  </a:cubicBezTo>
                  <a:cubicBezTo>
                    <a:pt x="36" y="184"/>
                    <a:pt x="155" y="244"/>
                    <a:pt x="262" y="303"/>
                  </a:cubicBezTo>
                  <a:lnTo>
                    <a:pt x="393" y="530"/>
                  </a:lnTo>
                  <a:cubicBezTo>
                    <a:pt x="429" y="589"/>
                    <a:pt x="476" y="649"/>
                    <a:pt x="500" y="708"/>
                  </a:cubicBezTo>
                  <a:cubicBezTo>
                    <a:pt x="691" y="839"/>
                    <a:pt x="619" y="1018"/>
                    <a:pt x="548" y="1208"/>
                  </a:cubicBezTo>
                  <a:lnTo>
                    <a:pt x="548" y="1304"/>
                  </a:lnTo>
                  <a:cubicBezTo>
                    <a:pt x="595" y="1304"/>
                    <a:pt x="655" y="1315"/>
                    <a:pt x="691" y="1327"/>
                  </a:cubicBezTo>
                  <a:cubicBezTo>
                    <a:pt x="798" y="1363"/>
                    <a:pt x="905" y="1375"/>
                    <a:pt x="1012" y="1411"/>
                  </a:cubicBezTo>
                  <a:cubicBezTo>
                    <a:pt x="1025" y="1408"/>
                    <a:pt x="1036" y="1407"/>
                    <a:pt x="1046" y="1407"/>
                  </a:cubicBezTo>
                  <a:cubicBezTo>
                    <a:pt x="1145" y="1407"/>
                    <a:pt x="1153" y="1505"/>
                    <a:pt x="1131" y="1613"/>
                  </a:cubicBezTo>
                  <a:lnTo>
                    <a:pt x="1131" y="2042"/>
                  </a:lnTo>
                  <a:cubicBezTo>
                    <a:pt x="1186" y="2130"/>
                    <a:pt x="1242" y="2198"/>
                    <a:pt x="1344" y="2198"/>
                  </a:cubicBezTo>
                  <a:cubicBezTo>
                    <a:pt x="1352" y="2198"/>
                    <a:pt x="1361" y="2197"/>
                    <a:pt x="1369" y="2196"/>
                  </a:cubicBezTo>
                  <a:cubicBezTo>
                    <a:pt x="2060" y="2018"/>
                    <a:pt x="1500" y="1077"/>
                    <a:pt x="2060" y="815"/>
                  </a:cubicBezTo>
                  <a:cubicBezTo>
                    <a:pt x="2010" y="800"/>
                    <a:pt x="1968" y="794"/>
                    <a:pt x="1933" y="794"/>
                  </a:cubicBezTo>
                  <a:cubicBezTo>
                    <a:pt x="1883" y="794"/>
                    <a:pt x="1844" y="807"/>
                    <a:pt x="1810" y="827"/>
                  </a:cubicBezTo>
                  <a:cubicBezTo>
                    <a:pt x="1689" y="898"/>
                    <a:pt x="1704" y="1165"/>
                    <a:pt x="1509" y="1165"/>
                  </a:cubicBezTo>
                  <a:cubicBezTo>
                    <a:pt x="1474" y="1165"/>
                    <a:pt x="1432" y="1157"/>
                    <a:pt x="1381" y="1137"/>
                  </a:cubicBezTo>
                  <a:cubicBezTo>
                    <a:pt x="1036" y="994"/>
                    <a:pt x="1215" y="720"/>
                    <a:pt x="1203" y="542"/>
                  </a:cubicBezTo>
                  <a:cubicBezTo>
                    <a:pt x="1193" y="169"/>
                    <a:pt x="953" y="1"/>
                    <a:pt x="7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8306049" y="231664"/>
              <a:ext cx="75555" cy="66150"/>
            </a:xfrm>
            <a:custGeom>
              <a:avLst/>
              <a:gdLst/>
              <a:ahLst/>
              <a:cxnLst/>
              <a:rect l="l" t="t" r="r" b="b"/>
              <a:pathLst>
                <a:path w="2394" h="2096" extrusionOk="0">
                  <a:moveTo>
                    <a:pt x="405" y="0"/>
                  </a:moveTo>
                  <a:cubicBezTo>
                    <a:pt x="191" y="250"/>
                    <a:pt x="762" y="143"/>
                    <a:pt x="548" y="429"/>
                  </a:cubicBezTo>
                  <a:cubicBezTo>
                    <a:pt x="486" y="513"/>
                    <a:pt x="426" y="541"/>
                    <a:pt x="363" y="541"/>
                  </a:cubicBezTo>
                  <a:cubicBezTo>
                    <a:pt x="257" y="541"/>
                    <a:pt x="143" y="459"/>
                    <a:pt x="0" y="429"/>
                  </a:cubicBezTo>
                  <a:lnTo>
                    <a:pt x="0" y="429"/>
                  </a:lnTo>
                  <a:cubicBezTo>
                    <a:pt x="119" y="655"/>
                    <a:pt x="179" y="786"/>
                    <a:pt x="250" y="929"/>
                  </a:cubicBezTo>
                  <a:cubicBezTo>
                    <a:pt x="536" y="1072"/>
                    <a:pt x="655" y="1370"/>
                    <a:pt x="798" y="1643"/>
                  </a:cubicBezTo>
                  <a:cubicBezTo>
                    <a:pt x="824" y="1626"/>
                    <a:pt x="837" y="1615"/>
                    <a:pt x="852" y="1615"/>
                  </a:cubicBezTo>
                  <a:cubicBezTo>
                    <a:pt x="857" y="1615"/>
                    <a:pt x="863" y="1616"/>
                    <a:pt x="869" y="1620"/>
                  </a:cubicBezTo>
                  <a:cubicBezTo>
                    <a:pt x="1013" y="1570"/>
                    <a:pt x="1149" y="1539"/>
                    <a:pt x="1272" y="1539"/>
                  </a:cubicBezTo>
                  <a:cubicBezTo>
                    <a:pt x="1535" y="1539"/>
                    <a:pt x="1740" y="1682"/>
                    <a:pt x="1846" y="2096"/>
                  </a:cubicBezTo>
                  <a:cubicBezTo>
                    <a:pt x="1881" y="1989"/>
                    <a:pt x="1905" y="1834"/>
                    <a:pt x="1941" y="1822"/>
                  </a:cubicBezTo>
                  <a:cubicBezTo>
                    <a:pt x="2393" y="1679"/>
                    <a:pt x="1607" y="1453"/>
                    <a:pt x="1977" y="1286"/>
                  </a:cubicBezTo>
                  <a:cubicBezTo>
                    <a:pt x="2010" y="1275"/>
                    <a:pt x="1921" y="1214"/>
                    <a:pt x="1851" y="1214"/>
                  </a:cubicBezTo>
                  <a:cubicBezTo>
                    <a:pt x="1845" y="1214"/>
                    <a:pt x="1839" y="1214"/>
                    <a:pt x="1834" y="1215"/>
                  </a:cubicBezTo>
                  <a:cubicBezTo>
                    <a:pt x="1765" y="1234"/>
                    <a:pt x="1701" y="1242"/>
                    <a:pt x="1644" y="1242"/>
                  </a:cubicBezTo>
                  <a:cubicBezTo>
                    <a:pt x="1222" y="1242"/>
                    <a:pt x="1080" y="786"/>
                    <a:pt x="965" y="441"/>
                  </a:cubicBezTo>
                  <a:cubicBezTo>
                    <a:pt x="834" y="84"/>
                    <a:pt x="679" y="0"/>
                    <a:pt x="4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8486409" y="487545"/>
              <a:ext cx="37588" cy="56492"/>
            </a:xfrm>
            <a:custGeom>
              <a:avLst/>
              <a:gdLst/>
              <a:ahLst/>
              <a:cxnLst/>
              <a:rect l="l" t="t" r="r" b="b"/>
              <a:pathLst>
                <a:path w="1191" h="1790" extrusionOk="0">
                  <a:moveTo>
                    <a:pt x="214" y="1"/>
                  </a:moveTo>
                  <a:cubicBezTo>
                    <a:pt x="0" y="60"/>
                    <a:pt x="203" y="322"/>
                    <a:pt x="60" y="417"/>
                  </a:cubicBezTo>
                  <a:cubicBezTo>
                    <a:pt x="24" y="703"/>
                    <a:pt x="381" y="798"/>
                    <a:pt x="345" y="1096"/>
                  </a:cubicBezTo>
                  <a:cubicBezTo>
                    <a:pt x="595" y="1179"/>
                    <a:pt x="548" y="1489"/>
                    <a:pt x="714" y="1632"/>
                  </a:cubicBezTo>
                  <a:cubicBezTo>
                    <a:pt x="804" y="1706"/>
                    <a:pt x="898" y="1790"/>
                    <a:pt x="999" y="1790"/>
                  </a:cubicBezTo>
                  <a:cubicBezTo>
                    <a:pt x="1060" y="1790"/>
                    <a:pt x="1124" y="1760"/>
                    <a:pt x="1191" y="1679"/>
                  </a:cubicBezTo>
                  <a:cubicBezTo>
                    <a:pt x="965" y="1501"/>
                    <a:pt x="834" y="1263"/>
                    <a:pt x="845" y="953"/>
                  </a:cubicBezTo>
                  <a:cubicBezTo>
                    <a:pt x="857" y="429"/>
                    <a:pt x="560" y="203"/>
                    <a:pt x="2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8117042" y="55406"/>
              <a:ext cx="40965" cy="44910"/>
            </a:xfrm>
            <a:custGeom>
              <a:avLst/>
              <a:gdLst/>
              <a:ahLst/>
              <a:cxnLst/>
              <a:rect l="l" t="t" r="r" b="b"/>
              <a:pathLst>
                <a:path w="1298" h="1423" extrusionOk="0">
                  <a:moveTo>
                    <a:pt x="528" y="1"/>
                  </a:moveTo>
                  <a:cubicBezTo>
                    <a:pt x="526" y="1"/>
                    <a:pt x="525" y="1"/>
                    <a:pt x="524" y="1"/>
                  </a:cubicBezTo>
                  <a:cubicBezTo>
                    <a:pt x="453" y="13"/>
                    <a:pt x="393" y="73"/>
                    <a:pt x="334" y="120"/>
                  </a:cubicBezTo>
                  <a:cubicBezTo>
                    <a:pt x="381" y="430"/>
                    <a:pt x="0" y="668"/>
                    <a:pt x="179" y="1013"/>
                  </a:cubicBezTo>
                  <a:cubicBezTo>
                    <a:pt x="450" y="901"/>
                    <a:pt x="626" y="838"/>
                    <a:pt x="736" y="838"/>
                  </a:cubicBezTo>
                  <a:cubicBezTo>
                    <a:pt x="907" y="838"/>
                    <a:pt x="922" y="988"/>
                    <a:pt x="893" y="1335"/>
                  </a:cubicBezTo>
                  <a:cubicBezTo>
                    <a:pt x="881" y="1335"/>
                    <a:pt x="881" y="1359"/>
                    <a:pt x="917" y="1383"/>
                  </a:cubicBezTo>
                  <a:cubicBezTo>
                    <a:pt x="917" y="1409"/>
                    <a:pt x="930" y="1423"/>
                    <a:pt x="957" y="1423"/>
                  </a:cubicBezTo>
                  <a:cubicBezTo>
                    <a:pt x="966" y="1423"/>
                    <a:pt x="977" y="1421"/>
                    <a:pt x="988" y="1418"/>
                  </a:cubicBezTo>
                  <a:cubicBezTo>
                    <a:pt x="1048" y="1323"/>
                    <a:pt x="1119" y="1216"/>
                    <a:pt x="1179" y="1132"/>
                  </a:cubicBezTo>
                  <a:cubicBezTo>
                    <a:pt x="1227" y="1132"/>
                    <a:pt x="1286" y="1121"/>
                    <a:pt x="1286" y="1097"/>
                  </a:cubicBezTo>
                  <a:cubicBezTo>
                    <a:pt x="1298" y="1003"/>
                    <a:pt x="635" y="1"/>
                    <a:pt x="5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8550663" y="571587"/>
              <a:ext cx="40491" cy="36231"/>
            </a:xfrm>
            <a:custGeom>
              <a:avLst/>
              <a:gdLst/>
              <a:ahLst/>
              <a:cxnLst/>
              <a:rect l="l" t="t" r="r" b="b"/>
              <a:pathLst>
                <a:path w="1283" h="1148" extrusionOk="0">
                  <a:moveTo>
                    <a:pt x="143" y="0"/>
                  </a:moveTo>
                  <a:cubicBezTo>
                    <a:pt x="100" y="0"/>
                    <a:pt x="52" y="12"/>
                    <a:pt x="0" y="40"/>
                  </a:cubicBezTo>
                  <a:cubicBezTo>
                    <a:pt x="48" y="600"/>
                    <a:pt x="179" y="1076"/>
                    <a:pt x="762" y="1148"/>
                  </a:cubicBezTo>
                  <a:cubicBezTo>
                    <a:pt x="834" y="1100"/>
                    <a:pt x="929" y="1100"/>
                    <a:pt x="1000" y="1100"/>
                  </a:cubicBezTo>
                  <a:cubicBezTo>
                    <a:pt x="1107" y="1052"/>
                    <a:pt x="1250" y="1124"/>
                    <a:pt x="1262" y="957"/>
                  </a:cubicBezTo>
                  <a:cubicBezTo>
                    <a:pt x="1283" y="823"/>
                    <a:pt x="1196" y="724"/>
                    <a:pt x="1102" y="724"/>
                  </a:cubicBezTo>
                  <a:cubicBezTo>
                    <a:pt x="1088" y="724"/>
                    <a:pt x="1074" y="726"/>
                    <a:pt x="1060" y="731"/>
                  </a:cubicBezTo>
                  <a:cubicBezTo>
                    <a:pt x="1006" y="744"/>
                    <a:pt x="959" y="751"/>
                    <a:pt x="916" y="751"/>
                  </a:cubicBezTo>
                  <a:cubicBezTo>
                    <a:pt x="695" y="751"/>
                    <a:pt x="608" y="578"/>
                    <a:pt x="488" y="338"/>
                  </a:cubicBezTo>
                  <a:cubicBezTo>
                    <a:pt x="440" y="241"/>
                    <a:pt x="335" y="0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8201589" y="129318"/>
              <a:ext cx="38345" cy="33422"/>
            </a:xfrm>
            <a:custGeom>
              <a:avLst/>
              <a:gdLst/>
              <a:ahLst/>
              <a:cxnLst/>
              <a:rect l="l" t="t" r="r" b="b"/>
              <a:pathLst>
                <a:path w="1215" h="1059" extrusionOk="0">
                  <a:moveTo>
                    <a:pt x="357" y="0"/>
                  </a:moveTo>
                  <a:cubicBezTo>
                    <a:pt x="250" y="0"/>
                    <a:pt x="134" y="69"/>
                    <a:pt x="0" y="243"/>
                  </a:cubicBezTo>
                  <a:cubicBezTo>
                    <a:pt x="167" y="279"/>
                    <a:pt x="238" y="386"/>
                    <a:pt x="322" y="576"/>
                  </a:cubicBezTo>
                  <a:cubicBezTo>
                    <a:pt x="421" y="884"/>
                    <a:pt x="678" y="1058"/>
                    <a:pt x="921" y="1058"/>
                  </a:cubicBezTo>
                  <a:cubicBezTo>
                    <a:pt x="1026" y="1058"/>
                    <a:pt x="1128" y="1026"/>
                    <a:pt x="1215" y="957"/>
                  </a:cubicBezTo>
                  <a:cubicBezTo>
                    <a:pt x="953" y="898"/>
                    <a:pt x="988" y="588"/>
                    <a:pt x="857" y="398"/>
                  </a:cubicBezTo>
                  <a:cubicBezTo>
                    <a:pt x="686" y="190"/>
                    <a:pt x="534" y="0"/>
                    <a:pt x="3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8415748" y="373333"/>
              <a:ext cx="29730" cy="44342"/>
            </a:xfrm>
            <a:custGeom>
              <a:avLst/>
              <a:gdLst/>
              <a:ahLst/>
              <a:cxnLst/>
              <a:rect l="l" t="t" r="r" b="b"/>
              <a:pathLst>
                <a:path w="942" h="1405" extrusionOk="0">
                  <a:moveTo>
                    <a:pt x="1" y="0"/>
                  </a:moveTo>
                  <a:lnTo>
                    <a:pt x="1" y="0"/>
                  </a:lnTo>
                  <a:cubicBezTo>
                    <a:pt x="60" y="310"/>
                    <a:pt x="501" y="536"/>
                    <a:pt x="167" y="941"/>
                  </a:cubicBezTo>
                  <a:cubicBezTo>
                    <a:pt x="167" y="988"/>
                    <a:pt x="203" y="1012"/>
                    <a:pt x="227" y="1024"/>
                  </a:cubicBezTo>
                  <a:cubicBezTo>
                    <a:pt x="394" y="1084"/>
                    <a:pt x="382" y="1345"/>
                    <a:pt x="537" y="1405"/>
                  </a:cubicBezTo>
                  <a:lnTo>
                    <a:pt x="548" y="1381"/>
                  </a:lnTo>
                  <a:cubicBezTo>
                    <a:pt x="656" y="1369"/>
                    <a:pt x="775" y="1345"/>
                    <a:pt x="882" y="1310"/>
                  </a:cubicBezTo>
                  <a:cubicBezTo>
                    <a:pt x="894" y="1191"/>
                    <a:pt x="929" y="1072"/>
                    <a:pt x="941" y="953"/>
                  </a:cubicBezTo>
                  <a:cubicBezTo>
                    <a:pt x="798" y="869"/>
                    <a:pt x="691" y="750"/>
                    <a:pt x="703" y="536"/>
                  </a:cubicBezTo>
                  <a:cubicBezTo>
                    <a:pt x="560" y="238"/>
                    <a:pt x="298" y="7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8165516" y="100914"/>
              <a:ext cx="39860" cy="33832"/>
            </a:xfrm>
            <a:custGeom>
              <a:avLst/>
              <a:gdLst/>
              <a:ahLst/>
              <a:cxnLst/>
              <a:rect l="l" t="t" r="r" b="b"/>
              <a:pathLst>
                <a:path w="1263" h="1072" extrusionOk="0">
                  <a:moveTo>
                    <a:pt x="238" y="0"/>
                  </a:moveTo>
                  <a:cubicBezTo>
                    <a:pt x="167" y="107"/>
                    <a:pt x="72" y="214"/>
                    <a:pt x="0" y="310"/>
                  </a:cubicBezTo>
                  <a:cubicBezTo>
                    <a:pt x="48" y="488"/>
                    <a:pt x="238" y="548"/>
                    <a:pt x="226" y="774"/>
                  </a:cubicBezTo>
                  <a:cubicBezTo>
                    <a:pt x="286" y="929"/>
                    <a:pt x="417" y="905"/>
                    <a:pt x="536" y="941"/>
                  </a:cubicBezTo>
                  <a:cubicBezTo>
                    <a:pt x="703" y="964"/>
                    <a:pt x="846" y="1072"/>
                    <a:pt x="1024" y="1072"/>
                  </a:cubicBezTo>
                  <a:cubicBezTo>
                    <a:pt x="1060" y="1060"/>
                    <a:pt x="1072" y="1060"/>
                    <a:pt x="1107" y="1048"/>
                  </a:cubicBezTo>
                  <a:cubicBezTo>
                    <a:pt x="1262" y="572"/>
                    <a:pt x="965" y="429"/>
                    <a:pt x="691" y="369"/>
                  </a:cubicBezTo>
                  <a:cubicBezTo>
                    <a:pt x="465" y="333"/>
                    <a:pt x="334" y="202"/>
                    <a:pt x="2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8443931" y="411677"/>
              <a:ext cx="29730" cy="26132"/>
            </a:xfrm>
            <a:custGeom>
              <a:avLst/>
              <a:gdLst/>
              <a:ahLst/>
              <a:cxnLst/>
              <a:rect l="l" t="t" r="r" b="b"/>
              <a:pathLst>
                <a:path w="942" h="828" extrusionOk="0">
                  <a:moveTo>
                    <a:pt x="444" y="1"/>
                  </a:moveTo>
                  <a:cubicBezTo>
                    <a:pt x="407" y="1"/>
                    <a:pt x="369" y="49"/>
                    <a:pt x="286" y="154"/>
                  </a:cubicBezTo>
                  <a:cubicBezTo>
                    <a:pt x="1" y="452"/>
                    <a:pt x="465" y="583"/>
                    <a:pt x="406" y="821"/>
                  </a:cubicBezTo>
                  <a:cubicBezTo>
                    <a:pt x="433" y="826"/>
                    <a:pt x="459" y="828"/>
                    <a:pt x="483" y="828"/>
                  </a:cubicBezTo>
                  <a:cubicBezTo>
                    <a:pt x="649" y="828"/>
                    <a:pt x="746" y="724"/>
                    <a:pt x="798" y="547"/>
                  </a:cubicBezTo>
                  <a:cubicBezTo>
                    <a:pt x="834" y="369"/>
                    <a:pt x="894" y="190"/>
                    <a:pt x="941" y="35"/>
                  </a:cubicBezTo>
                  <a:cubicBezTo>
                    <a:pt x="911" y="16"/>
                    <a:pt x="886" y="8"/>
                    <a:pt x="864" y="8"/>
                  </a:cubicBezTo>
                  <a:cubicBezTo>
                    <a:pt x="758" y="8"/>
                    <a:pt x="748" y="204"/>
                    <a:pt x="678" y="204"/>
                  </a:cubicBezTo>
                  <a:cubicBezTo>
                    <a:pt x="657" y="204"/>
                    <a:pt x="631" y="187"/>
                    <a:pt x="596" y="142"/>
                  </a:cubicBezTo>
                  <a:cubicBezTo>
                    <a:pt x="517" y="52"/>
                    <a:pt x="482" y="1"/>
                    <a:pt x="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8242899" y="158541"/>
              <a:ext cx="25721" cy="31749"/>
            </a:xfrm>
            <a:custGeom>
              <a:avLst/>
              <a:gdLst/>
              <a:ahLst/>
              <a:cxnLst/>
              <a:rect l="l" t="t" r="r" b="b"/>
              <a:pathLst>
                <a:path w="815" h="1006" extrusionOk="0">
                  <a:moveTo>
                    <a:pt x="139" y="1"/>
                  </a:moveTo>
                  <a:cubicBezTo>
                    <a:pt x="95" y="1"/>
                    <a:pt x="49" y="3"/>
                    <a:pt x="1" y="8"/>
                  </a:cubicBezTo>
                  <a:cubicBezTo>
                    <a:pt x="37" y="31"/>
                    <a:pt x="48" y="79"/>
                    <a:pt x="60" y="115"/>
                  </a:cubicBezTo>
                  <a:cubicBezTo>
                    <a:pt x="108" y="365"/>
                    <a:pt x="608" y="186"/>
                    <a:pt x="453" y="627"/>
                  </a:cubicBezTo>
                  <a:cubicBezTo>
                    <a:pt x="406" y="734"/>
                    <a:pt x="156" y="734"/>
                    <a:pt x="299" y="924"/>
                  </a:cubicBezTo>
                  <a:cubicBezTo>
                    <a:pt x="345" y="984"/>
                    <a:pt x="387" y="1006"/>
                    <a:pt x="428" y="1006"/>
                  </a:cubicBezTo>
                  <a:cubicBezTo>
                    <a:pt x="534" y="1006"/>
                    <a:pt x="627" y="858"/>
                    <a:pt x="739" y="841"/>
                  </a:cubicBezTo>
                  <a:cubicBezTo>
                    <a:pt x="815" y="224"/>
                    <a:pt x="576" y="1"/>
                    <a:pt x="1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8483001" y="323722"/>
              <a:ext cx="28152" cy="26731"/>
            </a:xfrm>
            <a:custGeom>
              <a:avLst/>
              <a:gdLst/>
              <a:ahLst/>
              <a:cxnLst/>
              <a:rect l="l" t="t" r="r" b="b"/>
              <a:pathLst>
                <a:path w="892" h="847" extrusionOk="0">
                  <a:moveTo>
                    <a:pt x="453" y="0"/>
                  </a:moveTo>
                  <a:lnTo>
                    <a:pt x="453" y="0"/>
                  </a:lnTo>
                  <a:cubicBezTo>
                    <a:pt x="251" y="60"/>
                    <a:pt x="1" y="36"/>
                    <a:pt x="120" y="370"/>
                  </a:cubicBezTo>
                  <a:cubicBezTo>
                    <a:pt x="227" y="691"/>
                    <a:pt x="584" y="679"/>
                    <a:pt x="799" y="846"/>
                  </a:cubicBezTo>
                  <a:cubicBezTo>
                    <a:pt x="799" y="846"/>
                    <a:pt x="800" y="846"/>
                    <a:pt x="801" y="846"/>
                  </a:cubicBezTo>
                  <a:cubicBezTo>
                    <a:pt x="827" y="846"/>
                    <a:pt x="892" y="689"/>
                    <a:pt x="834" y="631"/>
                  </a:cubicBezTo>
                  <a:cubicBezTo>
                    <a:pt x="751" y="548"/>
                    <a:pt x="644" y="393"/>
                    <a:pt x="537" y="393"/>
                  </a:cubicBezTo>
                  <a:cubicBezTo>
                    <a:pt x="526" y="394"/>
                    <a:pt x="516" y="394"/>
                    <a:pt x="506" y="394"/>
                  </a:cubicBezTo>
                  <a:cubicBezTo>
                    <a:pt x="67" y="394"/>
                    <a:pt x="477" y="140"/>
                    <a:pt x="4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8556660" y="602262"/>
              <a:ext cx="25595" cy="27394"/>
            </a:xfrm>
            <a:custGeom>
              <a:avLst/>
              <a:gdLst/>
              <a:ahLst/>
              <a:cxnLst/>
              <a:rect l="l" t="t" r="r" b="b"/>
              <a:pathLst>
                <a:path w="811" h="868" extrusionOk="0">
                  <a:moveTo>
                    <a:pt x="661" y="1"/>
                  </a:moveTo>
                  <a:cubicBezTo>
                    <a:pt x="624" y="1"/>
                    <a:pt x="594" y="48"/>
                    <a:pt x="572" y="176"/>
                  </a:cubicBezTo>
                  <a:cubicBezTo>
                    <a:pt x="620" y="711"/>
                    <a:pt x="179" y="426"/>
                    <a:pt x="1" y="580"/>
                  </a:cubicBezTo>
                  <a:cubicBezTo>
                    <a:pt x="72" y="676"/>
                    <a:pt x="143" y="771"/>
                    <a:pt x="215" y="854"/>
                  </a:cubicBezTo>
                  <a:lnTo>
                    <a:pt x="441" y="854"/>
                  </a:lnTo>
                  <a:cubicBezTo>
                    <a:pt x="486" y="854"/>
                    <a:pt x="543" y="868"/>
                    <a:pt x="598" y="868"/>
                  </a:cubicBezTo>
                  <a:cubicBezTo>
                    <a:pt x="659" y="868"/>
                    <a:pt x="719" y="851"/>
                    <a:pt x="763" y="783"/>
                  </a:cubicBezTo>
                  <a:cubicBezTo>
                    <a:pt x="691" y="557"/>
                    <a:pt x="798" y="354"/>
                    <a:pt x="810" y="140"/>
                  </a:cubicBezTo>
                  <a:cubicBezTo>
                    <a:pt x="753" y="63"/>
                    <a:pt x="702" y="1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8570577" y="626941"/>
              <a:ext cx="20672" cy="22344"/>
            </a:xfrm>
            <a:custGeom>
              <a:avLst/>
              <a:gdLst/>
              <a:ahLst/>
              <a:cxnLst/>
              <a:rect l="l" t="t" r="r" b="b"/>
              <a:pathLst>
                <a:path w="655" h="708" extrusionOk="0">
                  <a:moveTo>
                    <a:pt x="322" y="1"/>
                  </a:moveTo>
                  <a:cubicBezTo>
                    <a:pt x="214" y="13"/>
                    <a:pt x="95" y="48"/>
                    <a:pt x="0" y="72"/>
                  </a:cubicBezTo>
                  <a:cubicBezTo>
                    <a:pt x="83" y="167"/>
                    <a:pt x="214" y="215"/>
                    <a:pt x="191" y="406"/>
                  </a:cubicBezTo>
                  <a:cubicBezTo>
                    <a:pt x="158" y="633"/>
                    <a:pt x="200" y="708"/>
                    <a:pt x="280" y="708"/>
                  </a:cubicBezTo>
                  <a:cubicBezTo>
                    <a:pt x="346" y="708"/>
                    <a:pt x="438" y="656"/>
                    <a:pt x="536" y="596"/>
                  </a:cubicBezTo>
                  <a:cubicBezTo>
                    <a:pt x="655" y="310"/>
                    <a:pt x="429" y="179"/>
                    <a:pt x="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7976888" y="-21409"/>
              <a:ext cx="22565" cy="18620"/>
            </a:xfrm>
            <a:custGeom>
              <a:avLst/>
              <a:gdLst/>
              <a:ahLst/>
              <a:cxnLst/>
              <a:rect l="l" t="t" r="r" b="b"/>
              <a:pathLst>
                <a:path w="715" h="590" extrusionOk="0">
                  <a:moveTo>
                    <a:pt x="247" y="1"/>
                  </a:moveTo>
                  <a:cubicBezTo>
                    <a:pt x="168" y="1"/>
                    <a:pt x="87" y="51"/>
                    <a:pt x="0" y="197"/>
                  </a:cubicBezTo>
                  <a:cubicBezTo>
                    <a:pt x="84" y="316"/>
                    <a:pt x="238" y="399"/>
                    <a:pt x="238" y="590"/>
                  </a:cubicBezTo>
                  <a:lnTo>
                    <a:pt x="381" y="590"/>
                  </a:lnTo>
                  <a:cubicBezTo>
                    <a:pt x="417" y="399"/>
                    <a:pt x="596" y="364"/>
                    <a:pt x="715" y="257"/>
                  </a:cubicBezTo>
                  <a:cubicBezTo>
                    <a:pt x="555" y="209"/>
                    <a:pt x="406" y="1"/>
                    <a:pt x="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8375100" y="315895"/>
              <a:ext cx="18904" cy="16632"/>
            </a:xfrm>
            <a:custGeom>
              <a:avLst/>
              <a:gdLst/>
              <a:ahLst/>
              <a:cxnLst/>
              <a:rect l="l" t="t" r="r" b="b"/>
              <a:pathLst>
                <a:path w="599" h="527" extrusionOk="0">
                  <a:moveTo>
                    <a:pt x="421" y="0"/>
                  </a:moveTo>
                  <a:cubicBezTo>
                    <a:pt x="341" y="0"/>
                    <a:pt x="188" y="103"/>
                    <a:pt x="86" y="153"/>
                  </a:cubicBezTo>
                  <a:cubicBezTo>
                    <a:pt x="0" y="446"/>
                    <a:pt x="88" y="527"/>
                    <a:pt x="238" y="527"/>
                  </a:cubicBezTo>
                  <a:cubicBezTo>
                    <a:pt x="296" y="527"/>
                    <a:pt x="362" y="515"/>
                    <a:pt x="431" y="498"/>
                  </a:cubicBezTo>
                  <a:cubicBezTo>
                    <a:pt x="479" y="332"/>
                    <a:pt x="598" y="141"/>
                    <a:pt x="455" y="10"/>
                  </a:cubicBezTo>
                  <a:cubicBezTo>
                    <a:pt x="446" y="3"/>
                    <a:pt x="435" y="0"/>
                    <a:pt x="4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8404482" y="358437"/>
              <a:ext cx="13729" cy="15559"/>
            </a:xfrm>
            <a:custGeom>
              <a:avLst/>
              <a:gdLst/>
              <a:ahLst/>
              <a:cxnLst/>
              <a:rect l="l" t="t" r="r" b="b"/>
              <a:pathLst>
                <a:path w="435" h="493" extrusionOk="0">
                  <a:moveTo>
                    <a:pt x="179" y="1"/>
                  </a:moveTo>
                  <a:cubicBezTo>
                    <a:pt x="129" y="1"/>
                    <a:pt x="70" y="11"/>
                    <a:pt x="1" y="32"/>
                  </a:cubicBezTo>
                  <a:cubicBezTo>
                    <a:pt x="42" y="217"/>
                    <a:pt x="12" y="493"/>
                    <a:pt x="236" y="493"/>
                  </a:cubicBezTo>
                  <a:cubicBezTo>
                    <a:pt x="270" y="493"/>
                    <a:pt x="310" y="486"/>
                    <a:pt x="358" y="472"/>
                  </a:cubicBezTo>
                  <a:cubicBezTo>
                    <a:pt x="435" y="174"/>
                    <a:pt x="387" y="1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8272218" y="130959"/>
              <a:ext cx="13950" cy="20325"/>
            </a:xfrm>
            <a:custGeom>
              <a:avLst/>
              <a:gdLst/>
              <a:ahLst/>
              <a:cxnLst/>
              <a:rect l="l" t="t" r="r" b="b"/>
              <a:pathLst>
                <a:path w="442" h="644" extrusionOk="0">
                  <a:moveTo>
                    <a:pt x="382" y="1"/>
                  </a:moveTo>
                  <a:lnTo>
                    <a:pt x="382" y="1"/>
                  </a:lnTo>
                  <a:cubicBezTo>
                    <a:pt x="1" y="72"/>
                    <a:pt x="72" y="370"/>
                    <a:pt x="132" y="643"/>
                  </a:cubicBezTo>
                  <a:cubicBezTo>
                    <a:pt x="179" y="405"/>
                    <a:pt x="441" y="286"/>
                    <a:pt x="3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8430423" y="390217"/>
              <a:ext cx="15433" cy="14959"/>
            </a:xfrm>
            <a:custGeom>
              <a:avLst/>
              <a:gdLst/>
              <a:ahLst/>
              <a:cxnLst/>
              <a:rect l="l" t="t" r="r" b="b"/>
              <a:pathLst>
                <a:path w="489" h="474" extrusionOk="0">
                  <a:moveTo>
                    <a:pt x="226" y="1"/>
                  </a:moveTo>
                  <a:cubicBezTo>
                    <a:pt x="119" y="37"/>
                    <a:pt x="0" y="48"/>
                    <a:pt x="107" y="227"/>
                  </a:cubicBezTo>
                  <a:cubicBezTo>
                    <a:pt x="169" y="334"/>
                    <a:pt x="232" y="473"/>
                    <a:pt x="343" y="473"/>
                  </a:cubicBezTo>
                  <a:cubicBezTo>
                    <a:pt x="381" y="473"/>
                    <a:pt x="425" y="457"/>
                    <a:pt x="476" y="418"/>
                  </a:cubicBezTo>
                  <a:cubicBezTo>
                    <a:pt x="488" y="215"/>
                    <a:pt x="405" y="72"/>
                    <a:pt x="2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8262434" y="179812"/>
              <a:ext cx="17705" cy="18557"/>
            </a:xfrm>
            <a:custGeom>
              <a:avLst/>
              <a:gdLst/>
              <a:ahLst/>
              <a:cxnLst/>
              <a:rect l="l" t="t" r="r" b="b"/>
              <a:pathLst>
                <a:path w="561" h="588" extrusionOk="0">
                  <a:moveTo>
                    <a:pt x="384" y="0"/>
                  </a:moveTo>
                  <a:cubicBezTo>
                    <a:pt x="281" y="0"/>
                    <a:pt x="245" y="176"/>
                    <a:pt x="180" y="250"/>
                  </a:cubicBezTo>
                  <a:cubicBezTo>
                    <a:pt x="84" y="334"/>
                    <a:pt x="1" y="417"/>
                    <a:pt x="37" y="536"/>
                  </a:cubicBezTo>
                  <a:cubicBezTo>
                    <a:pt x="51" y="574"/>
                    <a:pt x="71" y="588"/>
                    <a:pt x="94" y="588"/>
                  </a:cubicBezTo>
                  <a:cubicBezTo>
                    <a:pt x="128" y="588"/>
                    <a:pt x="168" y="558"/>
                    <a:pt x="203" y="536"/>
                  </a:cubicBezTo>
                  <a:cubicBezTo>
                    <a:pt x="382" y="524"/>
                    <a:pt x="382" y="358"/>
                    <a:pt x="418" y="227"/>
                  </a:cubicBezTo>
                  <a:cubicBezTo>
                    <a:pt x="453" y="179"/>
                    <a:pt x="561" y="108"/>
                    <a:pt x="489" y="48"/>
                  </a:cubicBezTo>
                  <a:cubicBezTo>
                    <a:pt x="447" y="14"/>
                    <a:pt x="413" y="0"/>
                    <a:pt x="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8282727" y="209478"/>
              <a:ext cx="21461" cy="13760"/>
            </a:xfrm>
            <a:custGeom>
              <a:avLst/>
              <a:gdLst/>
              <a:ahLst/>
              <a:cxnLst/>
              <a:rect l="l" t="t" r="r" b="b"/>
              <a:pathLst>
                <a:path w="680" h="436" extrusionOk="0">
                  <a:moveTo>
                    <a:pt x="513" y="72"/>
                  </a:moveTo>
                  <a:lnTo>
                    <a:pt x="513" y="72"/>
                  </a:lnTo>
                  <a:cubicBezTo>
                    <a:pt x="549" y="287"/>
                    <a:pt x="1" y="1"/>
                    <a:pt x="287" y="418"/>
                  </a:cubicBezTo>
                  <a:cubicBezTo>
                    <a:pt x="323" y="430"/>
                    <a:pt x="357" y="436"/>
                    <a:pt x="389" y="436"/>
                  </a:cubicBezTo>
                  <a:cubicBezTo>
                    <a:pt x="512" y="436"/>
                    <a:pt x="597" y="350"/>
                    <a:pt x="644" y="227"/>
                  </a:cubicBezTo>
                  <a:cubicBezTo>
                    <a:pt x="680" y="144"/>
                    <a:pt x="584" y="84"/>
                    <a:pt x="513" y="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8456712" y="429318"/>
              <a:ext cx="14297" cy="14013"/>
            </a:xfrm>
            <a:custGeom>
              <a:avLst/>
              <a:gdLst/>
              <a:ahLst/>
              <a:cxnLst/>
              <a:rect l="l" t="t" r="r" b="b"/>
              <a:pathLst>
                <a:path w="453" h="444" extrusionOk="0">
                  <a:moveTo>
                    <a:pt x="370" y="0"/>
                  </a:moveTo>
                  <a:lnTo>
                    <a:pt x="370" y="0"/>
                  </a:lnTo>
                  <a:cubicBezTo>
                    <a:pt x="251" y="83"/>
                    <a:pt x="120" y="179"/>
                    <a:pt x="1" y="262"/>
                  </a:cubicBezTo>
                  <a:cubicBezTo>
                    <a:pt x="25" y="402"/>
                    <a:pt x="67" y="443"/>
                    <a:pt x="114" y="443"/>
                  </a:cubicBezTo>
                  <a:cubicBezTo>
                    <a:pt x="179" y="443"/>
                    <a:pt x="255" y="364"/>
                    <a:pt x="310" y="357"/>
                  </a:cubicBezTo>
                  <a:cubicBezTo>
                    <a:pt x="429" y="250"/>
                    <a:pt x="453" y="131"/>
                    <a:pt x="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8631076" y="719378"/>
              <a:ext cx="11677" cy="12403"/>
            </a:xfrm>
            <a:custGeom>
              <a:avLst/>
              <a:gdLst/>
              <a:ahLst/>
              <a:cxnLst/>
              <a:rect l="l" t="t" r="r" b="b"/>
              <a:pathLst>
                <a:path w="370" h="393" extrusionOk="0">
                  <a:moveTo>
                    <a:pt x="119" y="1"/>
                  </a:moveTo>
                  <a:cubicBezTo>
                    <a:pt x="71" y="108"/>
                    <a:pt x="0" y="239"/>
                    <a:pt x="83" y="346"/>
                  </a:cubicBezTo>
                  <a:cubicBezTo>
                    <a:pt x="113" y="379"/>
                    <a:pt x="142" y="392"/>
                    <a:pt x="169" y="392"/>
                  </a:cubicBezTo>
                  <a:cubicBezTo>
                    <a:pt x="238" y="392"/>
                    <a:pt x="301" y="309"/>
                    <a:pt x="369" y="275"/>
                  </a:cubicBezTo>
                  <a:cubicBezTo>
                    <a:pt x="369" y="227"/>
                    <a:pt x="357" y="203"/>
                    <a:pt x="357" y="155"/>
                  </a:cubicBezTo>
                  <a:cubicBezTo>
                    <a:pt x="262" y="108"/>
                    <a:pt x="191" y="48"/>
                    <a:pt x="1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8204965" y="-31823"/>
              <a:ext cx="10541" cy="11172"/>
            </a:xfrm>
            <a:custGeom>
              <a:avLst/>
              <a:gdLst/>
              <a:ahLst/>
              <a:cxnLst/>
              <a:rect l="l" t="t" r="r" b="b"/>
              <a:pathLst>
                <a:path w="334" h="354" extrusionOk="0">
                  <a:moveTo>
                    <a:pt x="180" y="1"/>
                  </a:moveTo>
                  <a:cubicBezTo>
                    <a:pt x="146" y="1"/>
                    <a:pt x="106" y="13"/>
                    <a:pt x="60" y="39"/>
                  </a:cubicBezTo>
                  <a:cubicBezTo>
                    <a:pt x="48" y="110"/>
                    <a:pt x="0" y="229"/>
                    <a:pt x="48" y="301"/>
                  </a:cubicBezTo>
                  <a:cubicBezTo>
                    <a:pt x="61" y="339"/>
                    <a:pt x="80" y="353"/>
                    <a:pt x="101" y="353"/>
                  </a:cubicBezTo>
                  <a:cubicBezTo>
                    <a:pt x="140" y="353"/>
                    <a:pt x="188" y="308"/>
                    <a:pt x="227" y="277"/>
                  </a:cubicBezTo>
                  <a:cubicBezTo>
                    <a:pt x="286" y="229"/>
                    <a:pt x="334" y="158"/>
                    <a:pt x="286" y="63"/>
                  </a:cubicBezTo>
                  <a:cubicBezTo>
                    <a:pt x="259" y="22"/>
                    <a:pt x="224" y="1"/>
                    <a:pt x="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8519830" y="365601"/>
              <a:ext cx="9436" cy="10383"/>
            </a:xfrm>
            <a:custGeom>
              <a:avLst/>
              <a:gdLst/>
              <a:ahLst/>
              <a:cxnLst/>
              <a:rect l="l" t="t" r="r" b="b"/>
              <a:pathLst>
                <a:path w="299" h="329" extrusionOk="0">
                  <a:moveTo>
                    <a:pt x="145" y="1"/>
                  </a:moveTo>
                  <a:cubicBezTo>
                    <a:pt x="124" y="1"/>
                    <a:pt x="103" y="7"/>
                    <a:pt x="84" y="19"/>
                  </a:cubicBezTo>
                  <a:cubicBezTo>
                    <a:pt x="13" y="78"/>
                    <a:pt x="1" y="174"/>
                    <a:pt x="36" y="245"/>
                  </a:cubicBezTo>
                  <a:cubicBezTo>
                    <a:pt x="68" y="292"/>
                    <a:pt x="109" y="328"/>
                    <a:pt x="150" y="328"/>
                  </a:cubicBezTo>
                  <a:cubicBezTo>
                    <a:pt x="172" y="328"/>
                    <a:pt x="194" y="318"/>
                    <a:pt x="215" y="293"/>
                  </a:cubicBezTo>
                  <a:cubicBezTo>
                    <a:pt x="263" y="245"/>
                    <a:pt x="275" y="162"/>
                    <a:pt x="298" y="102"/>
                  </a:cubicBezTo>
                  <a:cubicBezTo>
                    <a:pt x="242" y="30"/>
                    <a:pt x="191" y="1"/>
                    <a:pt x="1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8678036" y="723891"/>
              <a:ext cx="8300" cy="17326"/>
            </a:xfrm>
            <a:custGeom>
              <a:avLst/>
              <a:gdLst/>
              <a:ahLst/>
              <a:cxnLst/>
              <a:rect l="l" t="t" r="r" b="b"/>
              <a:pathLst>
                <a:path w="263" h="549" extrusionOk="0">
                  <a:moveTo>
                    <a:pt x="262" y="1"/>
                  </a:moveTo>
                  <a:lnTo>
                    <a:pt x="262" y="1"/>
                  </a:lnTo>
                  <a:cubicBezTo>
                    <a:pt x="84" y="155"/>
                    <a:pt x="0" y="298"/>
                    <a:pt x="119" y="548"/>
                  </a:cubicBezTo>
                  <a:cubicBezTo>
                    <a:pt x="167" y="334"/>
                    <a:pt x="203" y="191"/>
                    <a:pt x="2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8268841" y="186945"/>
              <a:ext cx="9058" cy="15812"/>
            </a:xfrm>
            <a:custGeom>
              <a:avLst/>
              <a:gdLst/>
              <a:ahLst/>
              <a:cxnLst/>
              <a:rect l="l" t="t" r="r" b="b"/>
              <a:pathLst>
                <a:path w="287" h="501" extrusionOk="0">
                  <a:moveTo>
                    <a:pt x="215" y="1"/>
                  </a:moveTo>
                  <a:cubicBezTo>
                    <a:pt x="131" y="108"/>
                    <a:pt x="72" y="203"/>
                    <a:pt x="0" y="310"/>
                  </a:cubicBezTo>
                  <a:cubicBezTo>
                    <a:pt x="48" y="370"/>
                    <a:pt x="72" y="429"/>
                    <a:pt x="108" y="501"/>
                  </a:cubicBezTo>
                  <a:lnTo>
                    <a:pt x="286" y="370"/>
                  </a:lnTo>
                  <a:cubicBezTo>
                    <a:pt x="274" y="251"/>
                    <a:pt x="239" y="120"/>
                    <a:pt x="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8113665" y="55974"/>
              <a:ext cx="13918" cy="10383"/>
            </a:xfrm>
            <a:custGeom>
              <a:avLst/>
              <a:gdLst/>
              <a:ahLst/>
              <a:cxnLst/>
              <a:rect l="l" t="t" r="r" b="b"/>
              <a:pathLst>
                <a:path w="441" h="329" extrusionOk="0">
                  <a:moveTo>
                    <a:pt x="255" y="0"/>
                  </a:moveTo>
                  <a:cubicBezTo>
                    <a:pt x="144" y="0"/>
                    <a:pt x="64" y="101"/>
                    <a:pt x="0" y="245"/>
                  </a:cubicBezTo>
                  <a:cubicBezTo>
                    <a:pt x="60" y="305"/>
                    <a:pt x="109" y="328"/>
                    <a:pt x="151" y="328"/>
                  </a:cubicBezTo>
                  <a:cubicBezTo>
                    <a:pt x="269" y="328"/>
                    <a:pt x="336" y="149"/>
                    <a:pt x="441" y="79"/>
                  </a:cubicBezTo>
                  <a:cubicBezTo>
                    <a:pt x="370" y="24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8642343" y="740807"/>
              <a:ext cx="9784" cy="11677"/>
            </a:xfrm>
            <a:custGeom>
              <a:avLst/>
              <a:gdLst/>
              <a:ahLst/>
              <a:cxnLst/>
              <a:rect l="l" t="t" r="r" b="b"/>
              <a:pathLst>
                <a:path w="310" h="370" extrusionOk="0">
                  <a:moveTo>
                    <a:pt x="310" y="0"/>
                  </a:moveTo>
                  <a:lnTo>
                    <a:pt x="310" y="0"/>
                  </a:lnTo>
                  <a:cubicBezTo>
                    <a:pt x="262" y="12"/>
                    <a:pt x="179" y="12"/>
                    <a:pt x="179" y="24"/>
                  </a:cubicBezTo>
                  <a:cubicBezTo>
                    <a:pt x="143" y="143"/>
                    <a:pt x="0" y="298"/>
                    <a:pt x="226" y="369"/>
                  </a:cubicBezTo>
                  <a:cubicBezTo>
                    <a:pt x="250" y="358"/>
                    <a:pt x="286" y="322"/>
                    <a:pt x="298" y="274"/>
                  </a:cubicBezTo>
                  <a:cubicBezTo>
                    <a:pt x="298" y="191"/>
                    <a:pt x="310" y="84"/>
                    <a:pt x="3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8486409" y="483789"/>
              <a:ext cx="12056" cy="16569"/>
            </a:xfrm>
            <a:custGeom>
              <a:avLst/>
              <a:gdLst/>
              <a:ahLst/>
              <a:cxnLst/>
              <a:rect l="l" t="t" r="r" b="b"/>
              <a:pathLst>
                <a:path w="382" h="525" extrusionOk="0">
                  <a:moveTo>
                    <a:pt x="167" y="0"/>
                  </a:moveTo>
                  <a:cubicBezTo>
                    <a:pt x="0" y="84"/>
                    <a:pt x="60" y="274"/>
                    <a:pt x="0" y="417"/>
                  </a:cubicBezTo>
                  <a:cubicBezTo>
                    <a:pt x="12" y="453"/>
                    <a:pt x="24" y="489"/>
                    <a:pt x="60" y="524"/>
                  </a:cubicBezTo>
                  <a:cubicBezTo>
                    <a:pt x="381" y="524"/>
                    <a:pt x="119" y="227"/>
                    <a:pt x="226" y="108"/>
                  </a:cubicBezTo>
                  <a:cubicBezTo>
                    <a:pt x="203" y="72"/>
                    <a:pt x="179" y="24"/>
                    <a:pt x="1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8424017" y="354902"/>
              <a:ext cx="7922" cy="11298"/>
            </a:xfrm>
            <a:custGeom>
              <a:avLst/>
              <a:gdLst/>
              <a:ahLst/>
              <a:cxnLst/>
              <a:rect l="l" t="t" r="r" b="b"/>
              <a:pathLst>
                <a:path w="251" h="358" extrusionOk="0">
                  <a:moveTo>
                    <a:pt x="215" y="1"/>
                  </a:moveTo>
                  <a:cubicBezTo>
                    <a:pt x="144" y="96"/>
                    <a:pt x="1" y="155"/>
                    <a:pt x="72" y="358"/>
                  </a:cubicBezTo>
                  <a:cubicBezTo>
                    <a:pt x="203" y="298"/>
                    <a:pt x="251" y="179"/>
                    <a:pt x="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8188428" y="133199"/>
              <a:ext cx="13192" cy="15843"/>
            </a:xfrm>
            <a:custGeom>
              <a:avLst/>
              <a:gdLst/>
              <a:ahLst/>
              <a:cxnLst/>
              <a:rect l="l" t="t" r="r" b="b"/>
              <a:pathLst>
                <a:path w="418" h="502" extrusionOk="0">
                  <a:moveTo>
                    <a:pt x="334" y="1"/>
                  </a:moveTo>
                  <a:cubicBezTo>
                    <a:pt x="120" y="25"/>
                    <a:pt x="0" y="132"/>
                    <a:pt x="36" y="394"/>
                  </a:cubicBezTo>
                  <a:cubicBezTo>
                    <a:pt x="60" y="442"/>
                    <a:pt x="84" y="465"/>
                    <a:pt x="108" y="501"/>
                  </a:cubicBezTo>
                  <a:cubicBezTo>
                    <a:pt x="215" y="370"/>
                    <a:pt x="322" y="263"/>
                    <a:pt x="417" y="120"/>
                  </a:cubicBezTo>
                  <a:cubicBezTo>
                    <a:pt x="405" y="72"/>
                    <a:pt x="393" y="49"/>
                    <a:pt x="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8472113" y="457564"/>
              <a:ext cx="10573" cy="8206"/>
            </a:xfrm>
            <a:custGeom>
              <a:avLst/>
              <a:gdLst/>
              <a:ahLst/>
              <a:cxnLst/>
              <a:rect l="l" t="t" r="r" b="b"/>
              <a:pathLst>
                <a:path w="335" h="260" extrusionOk="0">
                  <a:moveTo>
                    <a:pt x="187" y="1"/>
                  </a:moveTo>
                  <a:cubicBezTo>
                    <a:pt x="163" y="1"/>
                    <a:pt x="136" y="14"/>
                    <a:pt x="108" y="46"/>
                  </a:cubicBezTo>
                  <a:cubicBezTo>
                    <a:pt x="48" y="117"/>
                    <a:pt x="1" y="224"/>
                    <a:pt x="155" y="260"/>
                  </a:cubicBezTo>
                  <a:lnTo>
                    <a:pt x="334" y="129"/>
                  </a:lnTo>
                  <a:cubicBezTo>
                    <a:pt x="292" y="71"/>
                    <a:pt x="245" y="1"/>
                    <a:pt x="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8631076" y="693973"/>
              <a:ext cx="13161" cy="11551"/>
            </a:xfrm>
            <a:custGeom>
              <a:avLst/>
              <a:gdLst/>
              <a:ahLst/>
              <a:cxnLst/>
              <a:rect l="l" t="t" r="r" b="b"/>
              <a:pathLst>
                <a:path w="417" h="366" extrusionOk="0">
                  <a:moveTo>
                    <a:pt x="167" y="0"/>
                  </a:moveTo>
                  <a:cubicBezTo>
                    <a:pt x="101" y="0"/>
                    <a:pt x="34" y="43"/>
                    <a:pt x="0" y="151"/>
                  </a:cubicBezTo>
                  <a:cubicBezTo>
                    <a:pt x="48" y="222"/>
                    <a:pt x="83" y="306"/>
                    <a:pt x="131" y="365"/>
                  </a:cubicBezTo>
                  <a:cubicBezTo>
                    <a:pt x="191" y="258"/>
                    <a:pt x="417" y="246"/>
                    <a:pt x="298" y="68"/>
                  </a:cubicBezTo>
                  <a:cubicBezTo>
                    <a:pt x="267" y="26"/>
                    <a:pt x="217" y="0"/>
                    <a:pt x="1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8233526" y="169650"/>
              <a:ext cx="18052" cy="12056"/>
            </a:xfrm>
            <a:custGeom>
              <a:avLst/>
              <a:gdLst/>
              <a:ahLst/>
              <a:cxnLst/>
              <a:rect l="l" t="t" r="r" b="b"/>
              <a:pathLst>
                <a:path w="572" h="382" extrusionOk="0">
                  <a:moveTo>
                    <a:pt x="238" y="1"/>
                  </a:moveTo>
                  <a:lnTo>
                    <a:pt x="238" y="1"/>
                  </a:lnTo>
                  <a:cubicBezTo>
                    <a:pt x="0" y="203"/>
                    <a:pt x="298" y="251"/>
                    <a:pt x="334" y="382"/>
                  </a:cubicBezTo>
                  <a:cubicBezTo>
                    <a:pt x="572" y="179"/>
                    <a:pt x="381" y="96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24" name="Google Shape;324;p4"/>
            <p:cNvSpPr/>
            <p:nvPr/>
          </p:nvSpPr>
          <p:spPr>
            <a:xfrm>
              <a:off x="8605134" y="683306"/>
              <a:ext cx="13571" cy="12719"/>
            </a:xfrm>
            <a:custGeom>
              <a:avLst/>
              <a:gdLst/>
              <a:ahLst/>
              <a:cxnLst/>
              <a:rect l="l" t="t" r="r" b="b"/>
              <a:pathLst>
                <a:path w="430" h="403" extrusionOk="0">
                  <a:moveTo>
                    <a:pt x="286" y="1"/>
                  </a:moveTo>
                  <a:cubicBezTo>
                    <a:pt x="191" y="72"/>
                    <a:pt x="96" y="132"/>
                    <a:pt x="0" y="215"/>
                  </a:cubicBezTo>
                  <a:cubicBezTo>
                    <a:pt x="79" y="333"/>
                    <a:pt x="175" y="403"/>
                    <a:pt x="293" y="403"/>
                  </a:cubicBezTo>
                  <a:cubicBezTo>
                    <a:pt x="318" y="403"/>
                    <a:pt x="343" y="400"/>
                    <a:pt x="370" y="394"/>
                  </a:cubicBezTo>
                  <a:cubicBezTo>
                    <a:pt x="393" y="251"/>
                    <a:pt x="429" y="96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25" name="Google Shape;325;p4"/>
            <p:cNvSpPr/>
            <p:nvPr/>
          </p:nvSpPr>
          <p:spPr>
            <a:xfrm>
              <a:off x="8613782" y="677310"/>
              <a:ext cx="17674" cy="18431"/>
            </a:xfrm>
            <a:custGeom>
              <a:avLst/>
              <a:gdLst/>
              <a:ahLst/>
              <a:cxnLst/>
              <a:rect l="l" t="t" r="r" b="b"/>
              <a:pathLst>
                <a:path w="560" h="584" extrusionOk="0">
                  <a:moveTo>
                    <a:pt x="24" y="0"/>
                  </a:moveTo>
                  <a:cubicBezTo>
                    <a:pt x="12" y="60"/>
                    <a:pt x="12" y="131"/>
                    <a:pt x="0" y="191"/>
                  </a:cubicBezTo>
                  <a:cubicBezTo>
                    <a:pt x="24" y="310"/>
                    <a:pt x="60" y="441"/>
                    <a:pt x="84" y="584"/>
                  </a:cubicBezTo>
                  <a:cubicBezTo>
                    <a:pt x="310" y="357"/>
                    <a:pt x="560" y="119"/>
                    <a:pt x="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26" name="Google Shape;326;p4"/>
            <p:cNvSpPr/>
            <p:nvPr/>
          </p:nvSpPr>
          <p:spPr>
            <a:xfrm>
              <a:off x="8604377" y="664150"/>
              <a:ext cx="8679" cy="7322"/>
            </a:xfrm>
            <a:custGeom>
              <a:avLst/>
              <a:gdLst/>
              <a:ahLst/>
              <a:cxnLst/>
              <a:rect l="l" t="t" r="r" b="b"/>
              <a:pathLst>
                <a:path w="275" h="232" extrusionOk="0">
                  <a:moveTo>
                    <a:pt x="84" y="0"/>
                  </a:moveTo>
                  <a:cubicBezTo>
                    <a:pt x="60" y="48"/>
                    <a:pt x="1" y="108"/>
                    <a:pt x="1" y="131"/>
                  </a:cubicBezTo>
                  <a:cubicBezTo>
                    <a:pt x="24" y="216"/>
                    <a:pt x="72" y="231"/>
                    <a:pt x="125" y="231"/>
                  </a:cubicBezTo>
                  <a:cubicBezTo>
                    <a:pt x="155" y="231"/>
                    <a:pt x="186" y="227"/>
                    <a:pt x="215" y="227"/>
                  </a:cubicBezTo>
                  <a:cubicBezTo>
                    <a:pt x="275" y="60"/>
                    <a:pt x="239" y="0"/>
                    <a:pt x="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27" name="Google Shape;327;p4"/>
            <p:cNvSpPr/>
            <p:nvPr/>
          </p:nvSpPr>
          <p:spPr>
            <a:xfrm>
              <a:off x="8132064" y="95865"/>
              <a:ext cx="15812" cy="12592"/>
            </a:xfrm>
            <a:custGeom>
              <a:avLst/>
              <a:gdLst/>
              <a:ahLst/>
              <a:cxnLst/>
              <a:rect l="l" t="t" r="r" b="b"/>
              <a:pathLst>
                <a:path w="501" h="399" extrusionOk="0">
                  <a:moveTo>
                    <a:pt x="173" y="1"/>
                  </a:moveTo>
                  <a:cubicBezTo>
                    <a:pt x="116" y="1"/>
                    <a:pt x="58" y="21"/>
                    <a:pt x="1" y="89"/>
                  </a:cubicBezTo>
                  <a:cubicBezTo>
                    <a:pt x="120" y="196"/>
                    <a:pt x="262" y="291"/>
                    <a:pt x="382" y="398"/>
                  </a:cubicBezTo>
                  <a:cubicBezTo>
                    <a:pt x="417" y="315"/>
                    <a:pt x="453" y="231"/>
                    <a:pt x="501" y="148"/>
                  </a:cubicBezTo>
                  <a:cubicBezTo>
                    <a:pt x="465" y="112"/>
                    <a:pt x="453" y="89"/>
                    <a:pt x="417" y="53"/>
                  </a:cubicBezTo>
                  <a:cubicBezTo>
                    <a:pt x="339" y="46"/>
                    <a:pt x="257" y="1"/>
                    <a:pt x="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28" name="Google Shape;328;p4"/>
            <p:cNvSpPr/>
            <p:nvPr/>
          </p:nvSpPr>
          <p:spPr>
            <a:xfrm>
              <a:off x="8422881" y="405586"/>
              <a:ext cx="9815" cy="12087"/>
            </a:xfrm>
            <a:custGeom>
              <a:avLst/>
              <a:gdLst/>
              <a:ahLst/>
              <a:cxnLst/>
              <a:rect l="l" t="t" r="r" b="b"/>
              <a:pathLst>
                <a:path w="311" h="383" extrusionOk="0">
                  <a:moveTo>
                    <a:pt x="34" y="0"/>
                  </a:moveTo>
                  <a:cubicBezTo>
                    <a:pt x="24" y="0"/>
                    <a:pt x="13" y="1"/>
                    <a:pt x="1" y="2"/>
                  </a:cubicBezTo>
                  <a:cubicBezTo>
                    <a:pt x="72" y="169"/>
                    <a:pt x="120" y="359"/>
                    <a:pt x="311" y="383"/>
                  </a:cubicBezTo>
                  <a:cubicBezTo>
                    <a:pt x="242" y="224"/>
                    <a:pt x="250" y="0"/>
                    <a:pt x="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29" name="Google Shape;329;p4"/>
            <p:cNvSpPr/>
            <p:nvPr/>
          </p:nvSpPr>
          <p:spPr>
            <a:xfrm>
              <a:off x="8164002" y="109530"/>
              <a:ext cx="19946" cy="15622"/>
            </a:xfrm>
            <a:custGeom>
              <a:avLst/>
              <a:gdLst/>
              <a:ahLst/>
              <a:cxnLst/>
              <a:rect l="l" t="t" r="r" b="b"/>
              <a:pathLst>
                <a:path w="632" h="495" extrusionOk="0">
                  <a:moveTo>
                    <a:pt x="36" y="60"/>
                  </a:moveTo>
                  <a:cubicBezTo>
                    <a:pt x="36" y="179"/>
                    <a:pt x="24" y="275"/>
                    <a:pt x="1" y="394"/>
                  </a:cubicBezTo>
                  <a:cubicBezTo>
                    <a:pt x="76" y="422"/>
                    <a:pt x="144" y="495"/>
                    <a:pt x="227" y="495"/>
                  </a:cubicBezTo>
                  <a:cubicBezTo>
                    <a:pt x="250" y="495"/>
                    <a:pt x="273" y="490"/>
                    <a:pt x="298" y="477"/>
                  </a:cubicBezTo>
                  <a:cubicBezTo>
                    <a:pt x="632" y="1"/>
                    <a:pt x="167" y="156"/>
                    <a:pt x="36" y="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30" name="Google Shape;330;p4"/>
            <p:cNvSpPr/>
            <p:nvPr/>
          </p:nvSpPr>
          <p:spPr>
            <a:xfrm>
              <a:off x="8164002" y="121680"/>
              <a:ext cx="19946" cy="13066"/>
            </a:xfrm>
            <a:custGeom>
              <a:avLst/>
              <a:gdLst/>
              <a:ahLst/>
              <a:cxnLst/>
              <a:rect l="l" t="t" r="r" b="b"/>
              <a:pathLst>
                <a:path w="632" h="414" extrusionOk="0">
                  <a:moveTo>
                    <a:pt x="83" y="0"/>
                  </a:moveTo>
                  <a:cubicBezTo>
                    <a:pt x="57" y="0"/>
                    <a:pt x="29" y="3"/>
                    <a:pt x="1" y="9"/>
                  </a:cubicBezTo>
                  <a:cubicBezTo>
                    <a:pt x="24" y="56"/>
                    <a:pt x="36" y="104"/>
                    <a:pt x="36" y="140"/>
                  </a:cubicBezTo>
                  <a:cubicBezTo>
                    <a:pt x="155" y="259"/>
                    <a:pt x="286" y="378"/>
                    <a:pt x="465" y="414"/>
                  </a:cubicBezTo>
                  <a:cubicBezTo>
                    <a:pt x="620" y="390"/>
                    <a:pt x="632" y="283"/>
                    <a:pt x="596" y="140"/>
                  </a:cubicBezTo>
                  <a:cubicBezTo>
                    <a:pt x="501" y="116"/>
                    <a:pt x="405" y="104"/>
                    <a:pt x="298" y="92"/>
                  </a:cubicBezTo>
                  <a:cubicBezTo>
                    <a:pt x="235" y="29"/>
                    <a:pt x="165" y="0"/>
                    <a:pt x="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31" name="Google Shape;331;p4"/>
            <p:cNvSpPr/>
            <p:nvPr/>
          </p:nvSpPr>
          <p:spPr>
            <a:xfrm>
              <a:off x="8179024" y="126446"/>
              <a:ext cx="19946" cy="21461"/>
            </a:xfrm>
            <a:custGeom>
              <a:avLst/>
              <a:gdLst/>
              <a:ahLst/>
              <a:cxnLst/>
              <a:rect l="l" t="t" r="r" b="b"/>
              <a:pathLst>
                <a:path w="632" h="680" extrusionOk="0">
                  <a:moveTo>
                    <a:pt x="144" y="1"/>
                  </a:moveTo>
                  <a:lnTo>
                    <a:pt x="1" y="263"/>
                  </a:lnTo>
                  <a:cubicBezTo>
                    <a:pt x="84" y="394"/>
                    <a:pt x="167" y="536"/>
                    <a:pt x="239" y="679"/>
                  </a:cubicBezTo>
                  <a:cubicBezTo>
                    <a:pt x="275" y="667"/>
                    <a:pt x="298" y="632"/>
                    <a:pt x="334" y="620"/>
                  </a:cubicBezTo>
                  <a:cubicBezTo>
                    <a:pt x="441" y="501"/>
                    <a:pt x="525" y="370"/>
                    <a:pt x="632" y="239"/>
                  </a:cubicBezTo>
                  <a:cubicBezTo>
                    <a:pt x="501" y="84"/>
                    <a:pt x="334" y="1"/>
                    <a:pt x="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332" name="Google Shape;332;p4"/>
          <p:cNvGrpSpPr/>
          <p:nvPr/>
        </p:nvGrpSpPr>
        <p:grpSpPr>
          <a:xfrm rot="3976711" flipH="1">
            <a:off x="11513361" y="8361493"/>
            <a:ext cx="905766" cy="2516427"/>
            <a:chOff x="8509700" y="2837908"/>
            <a:chExt cx="465603" cy="1724737"/>
          </a:xfrm>
        </p:grpSpPr>
        <p:sp>
          <p:nvSpPr>
            <p:cNvPr id="333" name="Google Shape;333;p4"/>
            <p:cNvSpPr/>
            <p:nvPr/>
          </p:nvSpPr>
          <p:spPr>
            <a:xfrm>
              <a:off x="8583327" y="2841033"/>
              <a:ext cx="391975" cy="1490263"/>
            </a:xfrm>
            <a:custGeom>
              <a:avLst/>
              <a:gdLst/>
              <a:ahLst/>
              <a:cxnLst/>
              <a:rect l="l" t="t" r="r" b="b"/>
              <a:pathLst>
                <a:path w="12420" h="47220" extrusionOk="0">
                  <a:moveTo>
                    <a:pt x="9226" y="45032"/>
                  </a:moveTo>
                  <a:cubicBezTo>
                    <a:pt x="9231" y="45033"/>
                    <a:pt x="9232" y="45033"/>
                    <a:pt x="9233" y="45033"/>
                  </a:cubicBezTo>
                  <a:cubicBezTo>
                    <a:pt x="9233" y="45033"/>
                    <a:pt x="9229" y="45032"/>
                    <a:pt x="9226" y="45032"/>
                  </a:cubicBezTo>
                  <a:close/>
                  <a:moveTo>
                    <a:pt x="9157" y="44977"/>
                  </a:moveTo>
                  <a:cubicBezTo>
                    <a:pt x="9236" y="44977"/>
                    <a:pt x="9261" y="45041"/>
                    <a:pt x="9304" y="45099"/>
                  </a:cubicBezTo>
                  <a:lnTo>
                    <a:pt x="9304" y="45099"/>
                  </a:lnTo>
                  <a:cubicBezTo>
                    <a:pt x="9288" y="45082"/>
                    <a:pt x="9271" y="45065"/>
                    <a:pt x="9252" y="45048"/>
                  </a:cubicBezTo>
                  <a:cubicBezTo>
                    <a:pt x="9224" y="45035"/>
                    <a:pt x="9222" y="45031"/>
                    <a:pt x="9225" y="45031"/>
                  </a:cubicBezTo>
                  <a:cubicBezTo>
                    <a:pt x="9225" y="45031"/>
                    <a:pt x="9225" y="45031"/>
                    <a:pt x="9226" y="45032"/>
                  </a:cubicBezTo>
                  <a:lnTo>
                    <a:pt x="9226" y="45032"/>
                  </a:lnTo>
                  <a:cubicBezTo>
                    <a:pt x="9221" y="45030"/>
                    <a:pt x="9215" y="45028"/>
                    <a:pt x="9204" y="45025"/>
                  </a:cubicBezTo>
                  <a:cubicBezTo>
                    <a:pt x="9157" y="45013"/>
                    <a:pt x="9145" y="44977"/>
                    <a:pt x="9157" y="44977"/>
                  </a:cubicBezTo>
                  <a:close/>
                  <a:moveTo>
                    <a:pt x="7613" y="0"/>
                  </a:moveTo>
                  <a:cubicBezTo>
                    <a:pt x="7285" y="0"/>
                    <a:pt x="7254" y="168"/>
                    <a:pt x="7228" y="698"/>
                  </a:cubicBezTo>
                  <a:cubicBezTo>
                    <a:pt x="7240" y="912"/>
                    <a:pt x="7311" y="1091"/>
                    <a:pt x="7430" y="1257"/>
                  </a:cubicBezTo>
                  <a:cubicBezTo>
                    <a:pt x="7633" y="1507"/>
                    <a:pt x="7716" y="1829"/>
                    <a:pt x="7942" y="2055"/>
                  </a:cubicBezTo>
                  <a:cubicBezTo>
                    <a:pt x="8181" y="2424"/>
                    <a:pt x="8371" y="2829"/>
                    <a:pt x="8478" y="3293"/>
                  </a:cubicBezTo>
                  <a:cubicBezTo>
                    <a:pt x="8621" y="3793"/>
                    <a:pt x="8752" y="4317"/>
                    <a:pt x="8669" y="4865"/>
                  </a:cubicBezTo>
                  <a:cubicBezTo>
                    <a:pt x="8681" y="5210"/>
                    <a:pt x="8538" y="5544"/>
                    <a:pt x="8681" y="5865"/>
                  </a:cubicBezTo>
                  <a:cubicBezTo>
                    <a:pt x="8954" y="6234"/>
                    <a:pt x="8692" y="6615"/>
                    <a:pt x="8692" y="6984"/>
                  </a:cubicBezTo>
                  <a:cubicBezTo>
                    <a:pt x="8609" y="7282"/>
                    <a:pt x="8800" y="7687"/>
                    <a:pt x="8431" y="7877"/>
                  </a:cubicBezTo>
                  <a:cubicBezTo>
                    <a:pt x="8252" y="8163"/>
                    <a:pt x="8204" y="8484"/>
                    <a:pt x="8121" y="8794"/>
                  </a:cubicBezTo>
                  <a:cubicBezTo>
                    <a:pt x="8073" y="8937"/>
                    <a:pt x="8002" y="9032"/>
                    <a:pt x="7930" y="9139"/>
                  </a:cubicBezTo>
                  <a:cubicBezTo>
                    <a:pt x="7776" y="9330"/>
                    <a:pt x="7609" y="9508"/>
                    <a:pt x="7549" y="9782"/>
                  </a:cubicBezTo>
                  <a:cubicBezTo>
                    <a:pt x="7526" y="9913"/>
                    <a:pt x="7442" y="10008"/>
                    <a:pt x="7371" y="10104"/>
                  </a:cubicBezTo>
                  <a:cubicBezTo>
                    <a:pt x="7288" y="10258"/>
                    <a:pt x="7145" y="10377"/>
                    <a:pt x="7073" y="10544"/>
                  </a:cubicBezTo>
                  <a:cubicBezTo>
                    <a:pt x="7061" y="10580"/>
                    <a:pt x="7049" y="10628"/>
                    <a:pt x="7049" y="10687"/>
                  </a:cubicBezTo>
                  <a:cubicBezTo>
                    <a:pt x="7049" y="10842"/>
                    <a:pt x="6966" y="10913"/>
                    <a:pt x="6871" y="10973"/>
                  </a:cubicBezTo>
                  <a:cubicBezTo>
                    <a:pt x="6811" y="10997"/>
                    <a:pt x="6752" y="11056"/>
                    <a:pt x="6716" y="11139"/>
                  </a:cubicBezTo>
                  <a:cubicBezTo>
                    <a:pt x="6692" y="11235"/>
                    <a:pt x="6645" y="11330"/>
                    <a:pt x="6597" y="11437"/>
                  </a:cubicBezTo>
                  <a:cubicBezTo>
                    <a:pt x="6418" y="11735"/>
                    <a:pt x="6299" y="12068"/>
                    <a:pt x="6121" y="12354"/>
                  </a:cubicBezTo>
                  <a:lnTo>
                    <a:pt x="6037" y="12485"/>
                  </a:lnTo>
                  <a:cubicBezTo>
                    <a:pt x="5942" y="12652"/>
                    <a:pt x="5847" y="12783"/>
                    <a:pt x="5692" y="12890"/>
                  </a:cubicBezTo>
                  <a:cubicBezTo>
                    <a:pt x="5466" y="13021"/>
                    <a:pt x="5275" y="13175"/>
                    <a:pt x="5561" y="13461"/>
                  </a:cubicBezTo>
                  <a:cubicBezTo>
                    <a:pt x="5859" y="14021"/>
                    <a:pt x="5323" y="13795"/>
                    <a:pt x="5180" y="13961"/>
                  </a:cubicBezTo>
                  <a:cubicBezTo>
                    <a:pt x="4835" y="14080"/>
                    <a:pt x="4537" y="14271"/>
                    <a:pt x="4466" y="14735"/>
                  </a:cubicBezTo>
                  <a:cubicBezTo>
                    <a:pt x="4418" y="14854"/>
                    <a:pt x="4323" y="14949"/>
                    <a:pt x="4275" y="15069"/>
                  </a:cubicBezTo>
                  <a:cubicBezTo>
                    <a:pt x="4228" y="15188"/>
                    <a:pt x="4204" y="15307"/>
                    <a:pt x="4144" y="15402"/>
                  </a:cubicBezTo>
                  <a:cubicBezTo>
                    <a:pt x="4109" y="15485"/>
                    <a:pt x="4085" y="15545"/>
                    <a:pt x="4085" y="15616"/>
                  </a:cubicBezTo>
                  <a:cubicBezTo>
                    <a:pt x="4168" y="15866"/>
                    <a:pt x="3918" y="15723"/>
                    <a:pt x="3894" y="15819"/>
                  </a:cubicBezTo>
                  <a:cubicBezTo>
                    <a:pt x="3739" y="16021"/>
                    <a:pt x="3549" y="16021"/>
                    <a:pt x="3335" y="16021"/>
                  </a:cubicBezTo>
                  <a:cubicBezTo>
                    <a:pt x="3275" y="16033"/>
                    <a:pt x="3239" y="16045"/>
                    <a:pt x="3192" y="16081"/>
                  </a:cubicBezTo>
                  <a:cubicBezTo>
                    <a:pt x="3025" y="16223"/>
                    <a:pt x="2918" y="16438"/>
                    <a:pt x="2942" y="16676"/>
                  </a:cubicBezTo>
                  <a:cubicBezTo>
                    <a:pt x="2954" y="17033"/>
                    <a:pt x="2799" y="17271"/>
                    <a:pt x="2585" y="17474"/>
                  </a:cubicBezTo>
                  <a:lnTo>
                    <a:pt x="2442" y="17569"/>
                  </a:lnTo>
                  <a:cubicBezTo>
                    <a:pt x="2287" y="17640"/>
                    <a:pt x="2085" y="17664"/>
                    <a:pt x="2013" y="17890"/>
                  </a:cubicBezTo>
                  <a:cubicBezTo>
                    <a:pt x="1965" y="18057"/>
                    <a:pt x="1906" y="18236"/>
                    <a:pt x="1989" y="18378"/>
                  </a:cubicBezTo>
                  <a:cubicBezTo>
                    <a:pt x="2085" y="18640"/>
                    <a:pt x="1989" y="18855"/>
                    <a:pt x="1834" y="18938"/>
                  </a:cubicBezTo>
                  <a:cubicBezTo>
                    <a:pt x="1537" y="19081"/>
                    <a:pt x="1644" y="19295"/>
                    <a:pt x="1763" y="19426"/>
                  </a:cubicBezTo>
                  <a:cubicBezTo>
                    <a:pt x="2120" y="19855"/>
                    <a:pt x="1942" y="20164"/>
                    <a:pt x="1608" y="20450"/>
                  </a:cubicBezTo>
                  <a:cubicBezTo>
                    <a:pt x="1573" y="20617"/>
                    <a:pt x="1632" y="20748"/>
                    <a:pt x="1751" y="20843"/>
                  </a:cubicBezTo>
                  <a:cubicBezTo>
                    <a:pt x="1778" y="20864"/>
                    <a:pt x="1808" y="20871"/>
                    <a:pt x="1840" y="20871"/>
                  </a:cubicBezTo>
                  <a:cubicBezTo>
                    <a:pt x="1890" y="20871"/>
                    <a:pt x="1946" y="20855"/>
                    <a:pt x="2001" y="20855"/>
                  </a:cubicBezTo>
                  <a:cubicBezTo>
                    <a:pt x="2068" y="20855"/>
                    <a:pt x="2136" y="20879"/>
                    <a:pt x="2192" y="20986"/>
                  </a:cubicBezTo>
                  <a:cubicBezTo>
                    <a:pt x="1954" y="21034"/>
                    <a:pt x="1870" y="21260"/>
                    <a:pt x="1775" y="21474"/>
                  </a:cubicBezTo>
                  <a:cubicBezTo>
                    <a:pt x="1687" y="21605"/>
                    <a:pt x="1626" y="21801"/>
                    <a:pt x="1486" y="21801"/>
                  </a:cubicBezTo>
                  <a:cubicBezTo>
                    <a:pt x="1435" y="21801"/>
                    <a:pt x="1374" y="21775"/>
                    <a:pt x="1299" y="21712"/>
                  </a:cubicBezTo>
                  <a:cubicBezTo>
                    <a:pt x="1112" y="21332"/>
                    <a:pt x="1038" y="21181"/>
                    <a:pt x="878" y="21181"/>
                  </a:cubicBezTo>
                  <a:cubicBezTo>
                    <a:pt x="773" y="21181"/>
                    <a:pt x="630" y="21246"/>
                    <a:pt x="394" y="21355"/>
                  </a:cubicBezTo>
                  <a:cubicBezTo>
                    <a:pt x="263" y="21415"/>
                    <a:pt x="227" y="21557"/>
                    <a:pt x="180" y="21688"/>
                  </a:cubicBezTo>
                  <a:cubicBezTo>
                    <a:pt x="120" y="21855"/>
                    <a:pt x="1" y="22034"/>
                    <a:pt x="215" y="22165"/>
                  </a:cubicBezTo>
                  <a:cubicBezTo>
                    <a:pt x="322" y="22236"/>
                    <a:pt x="275" y="22331"/>
                    <a:pt x="263" y="22427"/>
                  </a:cubicBezTo>
                  <a:cubicBezTo>
                    <a:pt x="168" y="22724"/>
                    <a:pt x="60" y="23046"/>
                    <a:pt x="418" y="23224"/>
                  </a:cubicBezTo>
                  <a:cubicBezTo>
                    <a:pt x="834" y="23320"/>
                    <a:pt x="656" y="23677"/>
                    <a:pt x="656" y="23962"/>
                  </a:cubicBezTo>
                  <a:cubicBezTo>
                    <a:pt x="656" y="24093"/>
                    <a:pt x="691" y="24201"/>
                    <a:pt x="739" y="24320"/>
                  </a:cubicBezTo>
                  <a:cubicBezTo>
                    <a:pt x="763" y="24379"/>
                    <a:pt x="858" y="24451"/>
                    <a:pt x="763" y="24546"/>
                  </a:cubicBezTo>
                  <a:cubicBezTo>
                    <a:pt x="811" y="24379"/>
                    <a:pt x="691" y="24415"/>
                    <a:pt x="620" y="24391"/>
                  </a:cubicBezTo>
                  <a:lnTo>
                    <a:pt x="620" y="24391"/>
                  </a:lnTo>
                  <a:cubicBezTo>
                    <a:pt x="382" y="24772"/>
                    <a:pt x="680" y="24855"/>
                    <a:pt x="858" y="25022"/>
                  </a:cubicBezTo>
                  <a:cubicBezTo>
                    <a:pt x="918" y="25094"/>
                    <a:pt x="953" y="25141"/>
                    <a:pt x="834" y="25189"/>
                  </a:cubicBezTo>
                  <a:cubicBezTo>
                    <a:pt x="703" y="25225"/>
                    <a:pt x="656" y="25320"/>
                    <a:pt x="763" y="25451"/>
                  </a:cubicBezTo>
                  <a:cubicBezTo>
                    <a:pt x="1096" y="25915"/>
                    <a:pt x="1477" y="26320"/>
                    <a:pt x="1882" y="26677"/>
                  </a:cubicBezTo>
                  <a:cubicBezTo>
                    <a:pt x="1954" y="26677"/>
                    <a:pt x="2077" y="26572"/>
                    <a:pt x="2111" y="26572"/>
                  </a:cubicBezTo>
                  <a:cubicBezTo>
                    <a:pt x="2117" y="26572"/>
                    <a:pt x="2120" y="26575"/>
                    <a:pt x="2120" y="26582"/>
                  </a:cubicBezTo>
                  <a:cubicBezTo>
                    <a:pt x="2120" y="26987"/>
                    <a:pt x="2370" y="27034"/>
                    <a:pt x="2620" y="27106"/>
                  </a:cubicBezTo>
                  <a:cubicBezTo>
                    <a:pt x="2727" y="27130"/>
                    <a:pt x="2668" y="27284"/>
                    <a:pt x="2680" y="27391"/>
                  </a:cubicBezTo>
                  <a:cubicBezTo>
                    <a:pt x="2716" y="27808"/>
                    <a:pt x="3073" y="27892"/>
                    <a:pt x="3263" y="28130"/>
                  </a:cubicBezTo>
                  <a:cubicBezTo>
                    <a:pt x="3370" y="28237"/>
                    <a:pt x="3489" y="28344"/>
                    <a:pt x="3609" y="28439"/>
                  </a:cubicBezTo>
                  <a:cubicBezTo>
                    <a:pt x="3859" y="28594"/>
                    <a:pt x="4037" y="28844"/>
                    <a:pt x="4204" y="29094"/>
                  </a:cubicBezTo>
                  <a:cubicBezTo>
                    <a:pt x="4228" y="29154"/>
                    <a:pt x="4275" y="29201"/>
                    <a:pt x="4311" y="29261"/>
                  </a:cubicBezTo>
                  <a:cubicBezTo>
                    <a:pt x="4466" y="29487"/>
                    <a:pt x="4692" y="29630"/>
                    <a:pt x="4859" y="29856"/>
                  </a:cubicBezTo>
                  <a:cubicBezTo>
                    <a:pt x="5038" y="29962"/>
                    <a:pt x="5218" y="30114"/>
                    <a:pt x="5439" y="30114"/>
                  </a:cubicBezTo>
                  <a:cubicBezTo>
                    <a:pt x="5467" y="30114"/>
                    <a:pt x="5496" y="30111"/>
                    <a:pt x="5525" y="30106"/>
                  </a:cubicBezTo>
                  <a:cubicBezTo>
                    <a:pt x="5692" y="30082"/>
                    <a:pt x="5835" y="30023"/>
                    <a:pt x="5954" y="29904"/>
                  </a:cubicBezTo>
                  <a:cubicBezTo>
                    <a:pt x="6097" y="29689"/>
                    <a:pt x="6454" y="29749"/>
                    <a:pt x="6430" y="29368"/>
                  </a:cubicBezTo>
                  <a:cubicBezTo>
                    <a:pt x="6406" y="29368"/>
                    <a:pt x="6395" y="29356"/>
                    <a:pt x="6395" y="29332"/>
                  </a:cubicBezTo>
                  <a:cubicBezTo>
                    <a:pt x="6395" y="29308"/>
                    <a:pt x="6395" y="29296"/>
                    <a:pt x="6418" y="29296"/>
                  </a:cubicBezTo>
                  <a:cubicBezTo>
                    <a:pt x="6418" y="29296"/>
                    <a:pt x="6442" y="29308"/>
                    <a:pt x="6454" y="29332"/>
                  </a:cubicBezTo>
                  <a:cubicBezTo>
                    <a:pt x="6514" y="29737"/>
                    <a:pt x="6252" y="29797"/>
                    <a:pt x="6002" y="29868"/>
                  </a:cubicBezTo>
                  <a:cubicBezTo>
                    <a:pt x="5859" y="30035"/>
                    <a:pt x="5680" y="30201"/>
                    <a:pt x="5597" y="30439"/>
                  </a:cubicBezTo>
                  <a:cubicBezTo>
                    <a:pt x="5585" y="30499"/>
                    <a:pt x="5585" y="30547"/>
                    <a:pt x="5585" y="30606"/>
                  </a:cubicBezTo>
                  <a:cubicBezTo>
                    <a:pt x="5585" y="30701"/>
                    <a:pt x="5585" y="30797"/>
                    <a:pt x="5573" y="30904"/>
                  </a:cubicBezTo>
                  <a:lnTo>
                    <a:pt x="5573" y="30987"/>
                  </a:lnTo>
                  <a:cubicBezTo>
                    <a:pt x="5811" y="31094"/>
                    <a:pt x="5859" y="31380"/>
                    <a:pt x="6025" y="31559"/>
                  </a:cubicBezTo>
                  <a:cubicBezTo>
                    <a:pt x="6121" y="31594"/>
                    <a:pt x="6240" y="31582"/>
                    <a:pt x="6347" y="31642"/>
                  </a:cubicBezTo>
                  <a:cubicBezTo>
                    <a:pt x="6502" y="31713"/>
                    <a:pt x="6573" y="31916"/>
                    <a:pt x="6752" y="31952"/>
                  </a:cubicBezTo>
                  <a:cubicBezTo>
                    <a:pt x="6811" y="31940"/>
                    <a:pt x="6859" y="31940"/>
                    <a:pt x="6895" y="31916"/>
                  </a:cubicBezTo>
                  <a:cubicBezTo>
                    <a:pt x="7157" y="31749"/>
                    <a:pt x="7192" y="31523"/>
                    <a:pt x="7002" y="31261"/>
                  </a:cubicBezTo>
                  <a:cubicBezTo>
                    <a:pt x="7072" y="31239"/>
                    <a:pt x="7134" y="31229"/>
                    <a:pt x="7189" y="31229"/>
                  </a:cubicBezTo>
                  <a:cubicBezTo>
                    <a:pt x="7580" y="31229"/>
                    <a:pt x="7617" y="31729"/>
                    <a:pt x="7847" y="31928"/>
                  </a:cubicBezTo>
                  <a:cubicBezTo>
                    <a:pt x="7478" y="32654"/>
                    <a:pt x="8145" y="32452"/>
                    <a:pt x="8371" y="32642"/>
                  </a:cubicBezTo>
                  <a:cubicBezTo>
                    <a:pt x="7942" y="32785"/>
                    <a:pt x="7764" y="33226"/>
                    <a:pt x="7788" y="33999"/>
                  </a:cubicBezTo>
                  <a:cubicBezTo>
                    <a:pt x="7788" y="34059"/>
                    <a:pt x="7788" y="34118"/>
                    <a:pt x="7811" y="34178"/>
                  </a:cubicBezTo>
                  <a:cubicBezTo>
                    <a:pt x="7847" y="34333"/>
                    <a:pt x="7859" y="34499"/>
                    <a:pt x="7930" y="34666"/>
                  </a:cubicBezTo>
                  <a:cubicBezTo>
                    <a:pt x="8002" y="34809"/>
                    <a:pt x="8073" y="34952"/>
                    <a:pt x="8121" y="35107"/>
                  </a:cubicBezTo>
                  <a:cubicBezTo>
                    <a:pt x="8157" y="35226"/>
                    <a:pt x="8192" y="35369"/>
                    <a:pt x="8240" y="35500"/>
                  </a:cubicBezTo>
                  <a:cubicBezTo>
                    <a:pt x="8311" y="35762"/>
                    <a:pt x="8502" y="35964"/>
                    <a:pt x="8597" y="36226"/>
                  </a:cubicBezTo>
                  <a:cubicBezTo>
                    <a:pt x="8740" y="36476"/>
                    <a:pt x="8847" y="36750"/>
                    <a:pt x="8895" y="37059"/>
                  </a:cubicBezTo>
                  <a:cubicBezTo>
                    <a:pt x="8919" y="37155"/>
                    <a:pt x="8954" y="37214"/>
                    <a:pt x="9014" y="37274"/>
                  </a:cubicBezTo>
                  <a:cubicBezTo>
                    <a:pt x="9157" y="37452"/>
                    <a:pt x="9014" y="37667"/>
                    <a:pt x="9097" y="37869"/>
                  </a:cubicBezTo>
                  <a:cubicBezTo>
                    <a:pt x="9157" y="38107"/>
                    <a:pt x="9121" y="38345"/>
                    <a:pt x="9157" y="38583"/>
                  </a:cubicBezTo>
                  <a:cubicBezTo>
                    <a:pt x="9181" y="38643"/>
                    <a:pt x="9216" y="38679"/>
                    <a:pt x="9193" y="38726"/>
                  </a:cubicBezTo>
                  <a:cubicBezTo>
                    <a:pt x="9179" y="38743"/>
                    <a:pt x="9165" y="38750"/>
                    <a:pt x="9152" y="38750"/>
                  </a:cubicBezTo>
                  <a:cubicBezTo>
                    <a:pt x="9120" y="38750"/>
                    <a:pt x="9090" y="38711"/>
                    <a:pt x="9073" y="38702"/>
                  </a:cubicBezTo>
                  <a:cubicBezTo>
                    <a:pt x="8895" y="38702"/>
                    <a:pt x="8752" y="38821"/>
                    <a:pt x="8633" y="38952"/>
                  </a:cubicBezTo>
                  <a:cubicBezTo>
                    <a:pt x="8609" y="39000"/>
                    <a:pt x="8609" y="39060"/>
                    <a:pt x="8609" y="39119"/>
                  </a:cubicBezTo>
                  <a:cubicBezTo>
                    <a:pt x="8669" y="39322"/>
                    <a:pt x="8835" y="39452"/>
                    <a:pt x="8919" y="39655"/>
                  </a:cubicBezTo>
                  <a:cubicBezTo>
                    <a:pt x="8919" y="39798"/>
                    <a:pt x="8788" y="39833"/>
                    <a:pt x="8716" y="39905"/>
                  </a:cubicBezTo>
                  <a:cubicBezTo>
                    <a:pt x="8419" y="40214"/>
                    <a:pt x="8442" y="40393"/>
                    <a:pt x="8800" y="40584"/>
                  </a:cubicBezTo>
                  <a:cubicBezTo>
                    <a:pt x="8871" y="40631"/>
                    <a:pt x="8966" y="40667"/>
                    <a:pt x="9038" y="40726"/>
                  </a:cubicBezTo>
                  <a:cubicBezTo>
                    <a:pt x="9157" y="40857"/>
                    <a:pt x="9407" y="40905"/>
                    <a:pt x="9312" y="41179"/>
                  </a:cubicBezTo>
                  <a:cubicBezTo>
                    <a:pt x="9251" y="41315"/>
                    <a:pt x="9152" y="41336"/>
                    <a:pt x="9047" y="41336"/>
                  </a:cubicBezTo>
                  <a:cubicBezTo>
                    <a:pt x="9003" y="41336"/>
                    <a:pt x="8957" y="41332"/>
                    <a:pt x="8913" y="41332"/>
                  </a:cubicBezTo>
                  <a:cubicBezTo>
                    <a:pt x="8899" y="41332"/>
                    <a:pt x="8885" y="41333"/>
                    <a:pt x="8871" y="41334"/>
                  </a:cubicBezTo>
                  <a:cubicBezTo>
                    <a:pt x="8843" y="41338"/>
                    <a:pt x="8814" y="41339"/>
                    <a:pt x="8785" y="41339"/>
                  </a:cubicBezTo>
                  <a:cubicBezTo>
                    <a:pt x="8726" y="41339"/>
                    <a:pt x="8665" y="41334"/>
                    <a:pt x="8609" y="41334"/>
                  </a:cubicBezTo>
                  <a:cubicBezTo>
                    <a:pt x="8478" y="41346"/>
                    <a:pt x="8335" y="41346"/>
                    <a:pt x="8204" y="41393"/>
                  </a:cubicBezTo>
                  <a:cubicBezTo>
                    <a:pt x="8133" y="41417"/>
                    <a:pt x="8073" y="41477"/>
                    <a:pt x="8038" y="41572"/>
                  </a:cubicBezTo>
                  <a:cubicBezTo>
                    <a:pt x="8014" y="41810"/>
                    <a:pt x="8216" y="41858"/>
                    <a:pt x="8395" y="41989"/>
                  </a:cubicBezTo>
                  <a:cubicBezTo>
                    <a:pt x="8192" y="42012"/>
                    <a:pt x="8038" y="41977"/>
                    <a:pt x="7907" y="42060"/>
                  </a:cubicBezTo>
                  <a:cubicBezTo>
                    <a:pt x="7859" y="42108"/>
                    <a:pt x="7847" y="42155"/>
                    <a:pt x="7847" y="42215"/>
                  </a:cubicBezTo>
                  <a:cubicBezTo>
                    <a:pt x="8014" y="42489"/>
                    <a:pt x="7859" y="42810"/>
                    <a:pt x="7919" y="43084"/>
                  </a:cubicBezTo>
                  <a:cubicBezTo>
                    <a:pt x="7835" y="43358"/>
                    <a:pt x="7621" y="43346"/>
                    <a:pt x="7430" y="43382"/>
                  </a:cubicBezTo>
                  <a:cubicBezTo>
                    <a:pt x="7371" y="43405"/>
                    <a:pt x="7323" y="43417"/>
                    <a:pt x="7288" y="43429"/>
                  </a:cubicBezTo>
                  <a:cubicBezTo>
                    <a:pt x="7168" y="43477"/>
                    <a:pt x="7073" y="43560"/>
                    <a:pt x="7061" y="43727"/>
                  </a:cubicBezTo>
                  <a:cubicBezTo>
                    <a:pt x="7073" y="43846"/>
                    <a:pt x="7145" y="43905"/>
                    <a:pt x="7204" y="44001"/>
                  </a:cubicBezTo>
                  <a:cubicBezTo>
                    <a:pt x="7264" y="44072"/>
                    <a:pt x="7311" y="44155"/>
                    <a:pt x="7347" y="44263"/>
                  </a:cubicBezTo>
                  <a:cubicBezTo>
                    <a:pt x="7549" y="44798"/>
                    <a:pt x="7073" y="44846"/>
                    <a:pt x="6883" y="45084"/>
                  </a:cubicBezTo>
                  <a:cubicBezTo>
                    <a:pt x="6758" y="45084"/>
                    <a:pt x="6826" y="45400"/>
                    <a:pt x="6703" y="45400"/>
                  </a:cubicBezTo>
                  <a:cubicBezTo>
                    <a:pt x="6673" y="45400"/>
                    <a:pt x="6632" y="45381"/>
                    <a:pt x="6573" y="45334"/>
                  </a:cubicBezTo>
                  <a:cubicBezTo>
                    <a:pt x="6534" y="45317"/>
                    <a:pt x="6496" y="45309"/>
                    <a:pt x="6459" y="45309"/>
                  </a:cubicBezTo>
                  <a:cubicBezTo>
                    <a:pt x="6396" y="45309"/>
                    <a:pt x="6336" y="45332"/>
                    <a:pt x="6276" y="45370"/>
                  </a:cubicBezTo>
                  <a:cubicBezTo>
                    <a:pt x="6121" y="45572"/>
                    <a:pt x="5764" y="45727"/>
                    <a:pt x="6049" y="46108"/>
                  </a:cubicBezTo>
                  <a:cubicBezTo>
                    <a:pt x="6101" y="46124"/>
                    <a:pt x="6165" y="46126"/>
                    <a:pt x="6230" y="46126"/>
                  </a:cubicBezTo>
                  <a:cubicBezTo>
                    <a:pt x="6245" y="46126"/>
                    <a:pt x="6260" y="46126"/>
                    <a:pt x="6275" y="46126"/>
                  </a:cubicBezTo>
                  <a:cubicBezTo>
                    <a:pt x="6483" y="46126"/>
                    <a:pt x="6676" y="46141"/>
                    <a:pt x="6478" y="46596"/>
                  </a:cubicBezTo>
                  <a:cubicBezTo>
                    <a:pt x="6478" y="46870"/>
                    <a:pt x="6645" y="46953"/>
                    <a:pt x="6847" y="46989"/>
                  </a:cubicBezTo>
                  <a:cubicBezTo>
                    <a:pt x="7633" y="46620"/>
                    <a:pt x="7669" y="46477"/>
                    <a:pt x="7371" y="45560"/>
                  </a:cubicBezTo>
                  <a:lnTo>
                    <a:pt x="7371" y="45560"/>
                  </a:lnTo>
                  <a:cubicBezTo>
                    <a:pt x="7645" y="45810"/>
                    <a:pt x="7645" y="46144"/>
                    <a:pt x="7538" y="46501"/>
                  </a:cubicBezTo>
                  <a:cubicBezTo>
                    <a:pt x="7347" y="47180"/>
                    <a:pt x="7347" y="47192"/>
                    <a:pt x="7978" y="47192"/>
                  </a:cubicBezTo>
                  <a:cubicBezTo>
                    <a:pt x="8111" y="47087"/>
                    <a:pt x="8242" y="47034"/>
                    <a:pt x="8371" y="47034"/>
                  </a:cubicBezTo>
                  <a:cubicBezTo>
                    <a:pt x="8507" y="47034"/>
                    <a:pt x="8641" y="47093"/>
                    <a:pt x="8776" y="47215"/>
                  </a:cubicBezTo>
                  <a:cubicBezTo>
                    <a:pt x="8785" y="47218"/>
                    <a:pt x="8794" y="47220"/>
                    <a:pt x="8802" y="47220"/>
                  </a:cubicBezTo>
                  <a:cubicBezTo>
                    <a:pt x="8829" y="47220"/>
                    <a:pt x="8853" y="47206"/>
                    <a:pt x="8871" y="47180"/>
                  </a:cubicBezTo>
                  <a:cubicBezTo>
                    <a:pt x="8966" y="47013"/>
                    <a:pt x="8931" y="46799"/>
                    <a:pt x="9050" y="46632"/>
                  </a:cubicBezTo>
                  <a:cubicBezTo>
                    <a:pt x="9193" y="46441"/>
                    <a:pt x="9121" y="46263"/>
                    <a:pt x="8966" y="46108"/>
                  </a:cubicBezTo>
                  <a:cubicBezTo>
                    <a:pt x="8917" y="46065"/>
                    <a:pt x="8876" y="46047"/>
                    <a:pt x="8839" y="46047"/>
                  </a:cubicBezTo>
                  <a:cubicBezTo>
                    <a:pt x="8685" y="46047"/>
                    <a:pt x="8627" y="46369"/>
                    <a:pt x="8467" y="46369"/>
                  </a:cubicBezTo>
                  <a:cubicBezTo>
                    <a:pt x="8439" y="46369"/>
                    <a:pt x="8407" y="46358"/>
                    <a:pt x="8371" y="46334"/>
                  </a:cubicBezTo>
                  <a:lnTo>
                    <a:pt x="8371" y="46334"/>
                  </a:lnTo>
                  <a:cubicBezTo>
                    <a:pt x="8390" y="46337"/>
                    <a:pt x="8408" y="46338"/>
                    <a:pt x="8425" y="46338"/>
                  </a:cubicBezTo>
                  <a:cubicBezTo>
                    <a:pt x="8559" y="46338"/>
                    <a:pt x="8641" y="46256"/>
                    <a:pt x="8704" y="46108"/>
                  </a:cubicBezTo>
                  <a:cubicBezTo>
                    <a:pt x="8755" y="45948"/>
                    <a:pt x="8807" y="45893"/>
                    <a:pt x="8860" y="45893"/>
                  </a:cubicBezTo>
                  <a:cubicBezTo>
                    <a:pt x="8945" y="45893"/>
                    <a:pt x="9033" y="46035"/>
                    <a:pt x="9121" y="46108"/>
                  </a:cubicBezTo>
                  <a:cubicBezTo>
                    <a:pt x="9150" y="46123"/>
                    <a:pt x="9180" y="46129"/>
                    <a:pt x="9211" y="46129"/>
                  </a:cubicBezTo>
                  <a:cubicBezTo>
                    <a:pt x="9281" y="46129"/>
                    <a:pt x="9353" y="46094"/>
                    <a:pt x="9419" y="46037"/>
                  </a:cubicBezTo>
                  <a:cubicBezTo>
                    <a:pt x="9525" y="45709"/>
                    <a:pt x="9555" y="45399"/>
                    <a:pt x="9343" y="45142"/>
                  </a:cubicBezTo>
                  <a:lnTo>
                    <a:pt x="9343" y="45142"/>
                  </a:lnTo>
                  <a:cubicBezTo>
                    <a:pt x="9405" y="45204"/>
                    <a:pt x="9481" y="45252"/>
                    <a:pt x="9571" y="45252"/>
                  </a:cubicBezTo>
                  <a:cubicBezTo>
                    <a:pt x="9580" y="45252"/>
                    <a:pt x="9589" y="45252"/>
                    <a:pt x="9597" y="45251"/>
                  </a:cubicBezTo>
                  <a:cubicBezTo>
                    <a:pt x="9919" y="45025"/>
                    <a:pt x="9931" y="44596"/>
                    <a:pt x="10109" y="44275"/>
                  </a:cubicBezTo>
                  <a:cubicBezTo>
                    <a:pt x="10336" y="44096"/>
                    <a:pt x="10371" y="43798"/>
                    <a:pt x="10431" y="43536"/>
                  </a:cubicBezTo>
                  <a:cubicBezTo>
                    <a:pt x="10609" y="43143"/>
                    <a:pt x="10645" y="42727"/>
                    <a:pt x="10621" y="42310"/>
                  </a:cubicBezTo>
                  <a:cubicBezTo>
                    <a:pt x="10609" y="42072"/>
                    <a:pt x="10645" y="41893"/>
                    <a:pt x="10764" y="41738"/>
                  </a:cubicBezTo>
                  <a:cubicBezTo>
                    <a:pt x="10800" y="41679"/>
                    <a:pt x="10812" y="41631"/>
                    <a:pt x="10824" y="41572"/>
                  </a:cubicBezTo>
                  <a:cubicBezTo>
                    <a:pt x="10848" y="41393"/>
                    <a:pt x="10871" y="41215"/>
                    <a:pt x="10919" y="41036"/>
                  </a:cubicBezTo>
                  <a:cubicBezTo>
                    <a:pt x="10930" y="40968"/>
                    <a:pt x="10931" y="40868"/>
                    <a:pt x="11032" y="40868"/>
                  </a:cubicBezTo>
                  <a:cubicBezTo>
                    <a:pt x="11038" y="40868"/>
                    <a:pt x="11044" y="40869"/>
                    <a:pt x="11050" y="40869"/>
                  </a:cubicBezTo>
                  <a:cubicBezTo>
                    <a:pt x="11163" y="41066"/>
                    <a:pt x="11262" y="41139"/>
                    <a:pt x="11352" y="41139"/>
                  </a:cubicBezTo>
                  <a:cubicBezTo>
                    <a:pt x="11508" y="41139"/>
                    <a:pt x="11636" y="40919"/>
                    <a:pt x="11764" y="40738"/>
                  </a:cubicBezTo>
                  <a:cubicBezTo>
                    <a:pt x="11919" y="40345"/>
                    <a:pt x="11740" y="40143"/>
                    <a:pt x="11455" y="39976"/>
                  </a:cubicBezTo>
                  <a:cubicBezTo>
                    <a:pt x="11413" y="39963"/>
                    <a:pt x="11378" y="39956"/>
                    <a:pt x="11349" y="39956"/>
                  </a:cubicBezTo>
                  <a:cubicBezTo>
                    <a:pt x="11199" y="39956"/>
                    <a:pt x="11189" y="40125"/>
                    <a:pt x="11229" y="40393"/>
                  </a:cubicBezTo>
                  <a:cubicBezTo>
                    <a:pt x="11121" y="40036"/>
                    <a:pt x="11336" y="39893"/>
                    <a:pt x="11359" y="39679"/>
                  </a:cubicBezTo>
                  <a:cubicBezTo>
                    <a:pt x="11353" y="39415"/>
                    <a:pt x="11273" y="39328"/>
                    <a:pt x="11158" y="39328"/>
                  </a:cubicBezTo>
                  <a:cubicBezTo>
                    <a:pt x="11070" y="39328"/>
                    <a:pt x="10961" y="39379"/>
                    <a:pt x="10848" y="39441"/>
                  </a:cubicBezTo>
                  <a:cubicBezTo>
                    <a:pt x="10931" y="39179"/>
                    <a:pt x="11236" y="39129"/>
                    <a:pt x="11292" y="38942"/>
                  </a:cubicBezTo>
                  <a:lnTo>
                    <a:pt x="11292" y="38942"/>
                  </a:lnTo>
                  <a:cubicBezTo>
                    <a:pt x="11276" y="39107"/>
                    <a:pt x="11264" y="39329"/>
                    <a:pt x="11455" y="39500"/>
                  </a:cubicBezTo>
                  <a:cubicBezTo>
                    <a:pt x="11574" y="39607"/>
                    <a:pt x="11359" y="39619"/>
                    <a:pt x="11383" y="39714"/>
                  </a:cubicBezTo>
                  <a:cubicBezTo>
                    <a:pt x="11336" y="39798"/>
                    <a:pt x="11348" y="39869"/>
                    <a:pt x="11407" y="39953"/>
                  </a:cubicBezTo>
                  <a:cubicBezTo>
                    <a:pt x="11565" y="39990"/>
                    <a:pt x="11685" y="40013"/>
                    <a:pt x="11777" y="40013"/>
                  </a:cubicBezTo>
                  <a:cubicBezTo>
                    <a:pt x="12003" y="40013"/>
                    <a:pt x="12062" y="39874"/>
                    <a:pt x="12121" y="39476"/>
                  </a:cubicBezTo>
                  <a:cubicBezTo>
                    <a:pt x="12133" y="39322"/>
                    <a:pt x="12062" y="39179"/>
                    <a:pt x="12217" y="39071"/>
                  </a:cubicBezTo>
                  <a:cubicBezTo>
                    <a:pt x="12419" y="38762"/>
                    <a:pt x="12312" y="38381"/>
                    <a:pt x="12395" y="38048"/>
                  </a:cubicBezTo>
                  <a:cubicBezTo>
                    <a:pt x="12312" y="37714"/>
                    <a:pt x="12407" y="37369"/>
                    <a:pt x="12407" y="37047"/>
                  </a:cubicBezTo>
                  <a:cubicBezTo>
                    <a:pt x="12276" y="36535"/>
                    <a:pt x="12121" y="36035"/>
                    <a:pt x="12062" y="35571"/>
                  </a:cubicBezTo>
                  <a:cubicBezTo>
                    <a:pt x="11824" y="35273"/>
                    <a:pt x="11693" y="34845"/>
                    <a:pt x="11252" y="34797"/>
                  </a:cubicBezTo>
                  <a:cubicBezTo>
                    <a:pt x="11248" y="34795"/>
                    <a:pt x="11242" y="34794"/>
                    <a:pt x="11237" y="34794"/>
                  </a:cubicBezTo>
                  <a:cubicBezTo>
                    <a:pt x="11215" y="34794"/>
                    <a:pt x="11188" y="34809"/>
                    <a:pt x="11169" y="34809"/>
                  </a:cubicBezTo>
                  <a:cubicBezTo>
                    <a:pt x="11181" y="34785"/>
                    <a:pt x="11217" y="34750"/>
                    <a:pt x="11229" y="34738"/>
                  </a:cubicBezTo>
                  <a:cubicBezTo>
                    <a:pt x="11276" y="34678"/>
                    <a:pt x="11312" y="34559"/>
                    <a:pt x="11288" y="34511"/>
                  </a:cubicBezTo>
                  <a:cubicBezTo>
                    <a:pt x="11074" y="34214"/>
                    <a:pt x="11109" y="33797"/>
                    <a:pt x="10776" y="33547"/>
                  </a:cubicBezTo>
                  <a:cubicBezTo>
                    <a:pt x="10562" y="33368"/>
                    <a:pt x="10300" y="33059"/>
                    <a:pt x="10336" y="32642"/>
                  </a:cubicBezTo>
                  <a:cubicBezTo>
                    <a:pt x="10264" y="32487"/>
                    <a:pt x="10228" y="32309"/>
                    <a:pt x="10145" y="32166"/>
                  </a:cubicBezTo>
                  <a:cubicBezTo>
                    <a:pt x="9788" y="31975"/>
                    <a:pt x="9454" y="31594"/>
                    <a:pt x="9335" y="31285"/>
                  </a:cubicBezTo>
                  <a:cubicBezTo>
                    <a:pt x="8954" y="30332"/>
                    <a:pt x="8609" y="29356"/>
                    <a:pt x="8311" y="28368"/>
                  </a:cubicBezTo>
                  <a:cubicBezTo>
                    <a:pt x="7954" y="27177"/>
                    <a:pt x="7311" y="26201"/>
                    <a:pt x="6668" y="25248"/>
                  </a:cubicBezTo>
                  <a:cubicBezTo>
                    <a:pt x="6180" y="24510"/>
                    <a:pt x="5704" y="23843"/>
                    <a:pt x="5621" y="22903"/>
                  </a:cubicBezTo>
                  <a:cubicBezTo>
                    <a:pt x="5644" y="22760"/>
                    <a:pt x="5228" y="22819"/>
                    <a:pt x="5478" y="22546"/>
                  </a:cubicBezTo>
                  <a:cubicBezTo>
                    <a:pt x="5466" y="22046"/>
                    <a:pt x="5537" y="21534"/>
                    <a:pt x="5537" y="21045"/>
                  </a:cubicBezTo>
                  <a:cubicBezTo>
                    <a:pt x="5525" y="20105"/>
                    <a:pt x="5597" y="19248"/>
                    <a:pt x="6180" y="18521"/>
                  </a:cubicBezTo>
                  <a:cubicBezTo>
                    <a:pt x="6228" y="18355"/>
                    <a:pt x="6371" y="18247"/>
                    <a:pt x="6335" y="18057"/>
                  </a:cubicBezTo>
                  <a:cubicBezTo>
                    <a:pt x="6277" y="17893"/>
                    <a:pt x="6172" y="17821"/>
                    <a:pt x="6135" y="17819"/>
                  </a:cubicBezTo>
                  <a:lnTo>
                    <a:pt x="6135" y="17819"/>
                  </a:lnTo>
                  <a:cubicBezTo>
                    <a:pt x="6142" y="17819"/>
                    <a:pt x="6150" y="17819"/>
                    <a:pt x="6157" y="17819"/>
                  </a:cubicBezTo>
                  <a:cubicBezTo>
                    <a:pt x="6473" y="17819"/>
                    <a:pt x="6607" y="17592"/>
                    <a:pt x="6526" y="17093"/>
                  </a:cubicBezTo>
                  <a:cubicBezTo>
                    <a:pt x="6462" y="16735"/>
                    <a:pt x="6790" y="16358"/>
                    <a:pt x="7073" y="16358"/>
                  </a:cubicBezTo>
                  <a:cubicBezTo>
                    <a:pt x="7110" y="16358"/>
                    <a:pt x="7146" y="16364"/>
                    <a:pt x="7180" y="16378"/>
                  </a:cubicBezTo>
                  <a:cubicBezTo>
                    <a:pt x="7490" y="16057"/>
                    <a:pt x="7788" y="15735"/>
                    <a:pt x="8026" y="15330"/>
                  </a:cubicBezTo>
                  <a:cubicBezTo>
                    <a:pt x="8145" y="15033"/>
                    <a:pt x="7919" y="14568"/>
                    <a:pt x="8383" y="14473"/>
                  </a:cubicBezTo>
                  <a:cubicBezTo>
                    <a:pt x="8431" y="14426"/>
                    <a:pt x="8454" y="14378"/>
                    <a:pt x="8490" y="14330"/>
                  </a:cubicBezTo>
                  <a:cubicBezTo>
                    <a:pt x="8383" y="13723"/>
                    <a:pt x="8800" y="13545"/>
                    <a:pt x="9145" y="13306"/>
                  </a:cubicBezTo>
                  <a:cubicBezTo>
                    <a:pt x="9204" y="13164"/>
                    <a:pt x="8966" y="12949"/>
                    <a:pt x="9204" y="12830"/>
                  </a:cubicBezTo>
                  <a:cubicBezTo>
                    <a:pt x="9276" y="12604"/>
                    <a:pt x="9419" y="12402"/>
                    <a:pt x="9574" y="12235"/>
                  </a:cubicBezTo>
                  <a:cubicBezTo>
                    <a:pt x="9919" y="11437"/>
                    <a:pt x="10586" y="10806"/>
                    <a:pt x="10538" y="9806"/>
                  </a:cubicBezTo>
                  <a:cubicBezTo>
                    <a:pt x="10519" y="9593"/>
                    <a:pt x="10515" y="9531"/>
                    <a:pt x="10604" y="9531"/>
                  </a:cubicBezTo>
                  <a:cubicBezTo>
                    <a:pt x="10630" y="9531"/>
                    <a:pt x="10662" y="9536"/>
                    <a:pt x="10705" y="9544"/>
                  </a:cubicBezTo>
                  <a:cubicBezTo>
                    <a:pt x="10718" y="9546"/>
                    <a:pt x="10730" y="9546"/>
                    <a:pt x="10742" y="9546"/>
                  </a:cubicBezTo>
                  <a:cubicBezTo>
                    <a:pt x="10924" y="9546"/>
                    <a:pt x="10961" y="9382"/>
                    <a:pt x="11050" y="9270"/>
                  </a:cubicBezTo>
                  <a:cubicBezTo>
                    <a:pt x="10836" y="8889"/>
                    <a:pt x="11038" y="7901"/>
                    <a:pt x="11371" y="7520"/>
                  </a:cubicBezTo>
                  <a:cubicBezTo>
                    <a:pt x="11407" y="6079"/>
                    <a:pt x="11312" y="4662"/>
                    <a:pt x="10776" y="3305"/>
                  </a:cubicBezTo>
                  <a:cubicBezTo>
                    <a:pt x="10216" y="1876"/>
                    <a:pt x="9335" y="817"/>
                    <a:pt x="8157" y="67"/>
                  </a:cubicBezTo>
                  <a:cubicBezTo>
                    <a:pt x="7918" y="26"/>
                    <a:pt x="7742" y="0"/>
                    <a:pt x="76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34" name="Google Shape;334;p4"/>
            <p:cNvSpPr/>
            <p:nvPr/>
          </p:nvSpPr>
          <p:spPr>
            <a:xfrm>
              <a:off x="8509700" y="4336239"/>
              <a:ext cx="312286" cy="221204"/>
            </a:xfrm>
            <a:custGeom>
              <a:avLst/>
              <a:gdLst/>
              <a:ahLst/>
              <a:cxnLst/>
              <a:rect l="l" t="t" r="r" b="b"/>
              <a:pathLst>
                <a:path w="9895" h="7009" extrusionOk="0">
                  <a:moveTo>
                    <a:pt x="8147" y="0"/>
                  </a:moveTo>
                  <a:cubicBezTo>
                    <a:pt x="8126" y="0"/>
                    <a:pt x="8104" y="6"/>
                    <a:pt x="8085" y="16"/>
                  </a:cubicBezTo>
                  <a:cubicBezTo>
                    <a:pt x="7966" y="99"/>
                    <a:pt x="7906" y="230"/>
                    <a:pt x="7847" y="361"/>
                  </a:cubicBezTo>
                  <a:cubicBezTo>
                    <a:pt x="7811" y="468"/>
                    <a:pt x="7787" y="587"/>
                    <a:pt x="7799" y="706"/>
                  </a:cubicBezTo>
                  <a:cubicBezTo>
                    <a:pt x="7788" y="774"/>
                    <a:pt x="7893" y="862"/>
                    <a:pt x="7865" y="862"/>
                  </a:cubicBezTo>
                  <a:cubicBezTo>
                    <a:pt x="7863" y="862"/>
                    <a:pt x="7861" y="862"/>
                    <a:pt x="7858" y="861"/>
                  </a:cubicBezTo>
                  <a:cubicBezTo>
                    <a:pt x="7746" y="821"/>
                    <a:pt x="7637" y="805"/>
                    <a:pt x="7531" y="805"/>
                  </a:cubicBezTo>
                  <a:cubicBezTo>
                    <a:pt x="7202" y="805"/>
                    <a:pt x="6900" y="959"/>
                    <a:pt x="6584" y="1004"/>
                  </a:cubicBezTo>
                  <a:cubicBezTo>
                    <a:pt x="6465" y="1111"/>
                    <a:pt x="6299" y="1076"/>
                    <a:pt x="6180" y="1171"/>
                  </a:cubicBezTo>
                  <a:cubicBezTo>
                    <a:pt x="6108" y="1278"/>
                    <a:pt x="6108" y="1421"/>
                    <a:pt x="6013" y="1516"/>
                  </a:cubicBezTo>
                  <a:cubicBezTo>
                    <a:pt x="5942" y="1588"/>
                    <a:pt x="5882" y="1671"/>
                    <a:pt x="5858" y="1778"/>
                  </a:cubicBezTo>
                  <a:cubicBezTo>
                    <a:pt x="5798" y="1898"/>
                    <a:pt x="5738" y="1993"/>
                    <a:pt x="5621" y="1993"/>
                  </a:cubicBezTo>
                  <a:cubicBezTo>
                    <a:pt x="5575" y="1993"/>
                    <a:pt x="5520" y="1978"/>
                    <a:pt x="5453" y="1945"/>
                  </a:cubicBezTo>
                  <a:cubicBezTo>
                    <a:pt x="5834" y="1945"/>
                    <a:pt x="5834" y="1540"/>
                    <a:pt x="6013" y="1361"/>
                  </a:cubicBezTo>
                  <a:cubicBezTo>
                    <a:pt x="6096" y="1254"/>
                    <a:pt x="6156" y="1171"/>
                    <a:pt x="6227" y="1099"/>
                  </a:cubicBezTo>
                  <a:cubicBezTo>
                    <a:pt x="6237" y="874"/>
                    <a:pt x="6172" y="752"/>
                    <a:pt x="6027" y="752"/>
                  </a:cubicBezTo>
                  <a:cubicBezTo>
                    <a:pt x="5988" y="752"/>
                    <a:pt x="5944" y="760"/>
                    <a:pt x="5894" y="778"/>
                  </a:cubicBezTo>
                  <a:cubicBezTo>
                    <a:pt x="5727" y="861"/>
                    <a:pt x="5549" y="945"/>
                    <a:pt x="5394" y="1016"/>
                  </a:cubicBezTo>
                  <a:cubicBezTo>
                    <a:pt x="5013" y="1302"/>
                    <a:pt x="4965" y="1933"/>
                    <a:pt x="4489" y="2100"/>
                  </a:cubicBezTo>
                  <a:cubicBezTo>
                    <a:pt x="4156" y="2290"/>
                    <a:pt x="4025" y="2731"/>
                    <a:pt x="3656" y="2873"/>
                  </a:cubicBezTo>
                  <a:cubicBezTo>
                    <a:pt x="3298" y="2885"/>
                    <a:pt x="3334" y="3433"/>
                    <a:pt x="3024" y="3504"/>
                  </a:cubicBezTo>
                  <a:cubicBezTo>
                    <a:pt x="2905" y="3552"/>
                    <a:pt x="2786" y="3588"/>
                    <a:pt x="2679" y="3683"/>
                  </a:cubicBezTo>
                  <a:cubicBezTo>
                    <a:pt x="2437" y="3916"/>
                    <a:pt x="2211" y="4195"/>
                    <a:pt x="1884" y="4195"/>
                  </a:cubicBezTo>
                  <a:cubicBezTo>
                    <a:pt x="1810" y="4195"/>
                    <a:pt x="1730" y="4181"/>
                    <a:pt x="1643" y="4147"/>
                  </a:cubicBezTo>
                  <a:cubicBezTo>
                    <a:pt x="1072" y="4528"/>
                    <a:pt x="560" y="4981"/>
                    <a:pt x="48" y="5457"/>
                  </a:cubicBezTo>
                  <a:cubicBezTo>
                    <a:pt x="0" y="5588"/>
                    <a:pt x="0" y="5743"/>
                    <a:pt x="179" y="5743"/>
                  </a:cubicBezTo>
                  <a:cubicBezTo>
                    <a:pt x="584" y="5755"/>
                    <a:pt x="846" y="6064"/>
                    <a:pt x="1179" y="6279"/>
                  </a:cubicBezTo>
                  <a:cubicBezTo>
                    <a:pt x="1191" y="6283"/>
                    <a:pt x="1202" y="6285"/>
                    <a:pt x="1213" y="6285"/>
                  </a:cubicBezTo>
                  <a:cubicBezTo>
                    <a:pt x="1312" y="6285"/>
                    <a:pt x="1353" y="6110"/>
                    <a:pt x="1459" y="6110"/>
                  </a:cubicBezTo>
                  <a:cubicBezTo>
                    <a:pt x="1464" y="6110"/>
                    <a:pt x="1470" y="6111"/>
                    <a:pt x="1477" y="6112"/>
                  </a:cubicBezTo>
                  <a:cubicBezTo>
                    <a:pt x="1504" y="6100"/>
                    <a:pt x="1522" y="6094"/>
                    <a:pt x="1532" y="6094"/>
                  </a:cubicBezTo>
                  <a:cubicBezTo>
                    <a:pt x="1562" y="6094"/>
                    <a:pt x="1533" y="6136"/>
                    <a:pt x="1524" y="6171"/>
                  </a:cubicBezTo>
                  <a:cubicBezTo>
                    <a:pt x="1608" y="6302"/>
                    <a:pt x="1584" y="6398"/>
                    <a:pt x="1477" y="6564"/>
                  </a:cubicBezTo>
                  <a:cubicBezTo>
                    <a:pt x="1331" y="6755"/>
                    <a:pt x="1301" y="7008"/>
                    <a:pt x="1615" y="7008"/>
                  </a:cubicBezTo>
                  <a:cubicBezTo>
                    <a:pt x="1635" y="7008"/>
                    <a:pt x="1656" y="7007"/>
                    <a:pt x="1679" y="7005"/>
                  </a:cubicBezTo>
                  <a:cubicBezTo>
                    <a:pt x="1858" y="6779"/>
                    <a:pt x="2203" y="6874"/>
                    <a:pt x="2334" y="6576"/>
                  </a:cubicBezTo>
                  <a:lnTo>
                    <a:pt x="2334" y="6588"/>
                  </a:lnTo>
                  <a:cubicBezTo>
                    <a:pt x="2751" y="6160"/>
                    <a:pt x="3286" y="5874"/>
                    <a:pt x="3751" y="5505"/>
                  </a:cubicBezTo>
                  <a:cubicBezTo>
                    <a:pt x="3838" y="5450"/>
                    <a:pt x="3932" y="5437"/>
                    <a:pt x="4028" y="5437"/>
                  </a:cubicBezTo>
                  <a:cubicBezTo>
                    <a:pt x="4120" y="5437"/>
                    <a:pt x="4213" y="5449"/>
                    <a:pt x="4306" y="5449"/>
                  </a:cubicBezTo>
                  <a:cubicBezTo>
                    <a:pt x="4392" y="5449"/>
                    <a:pt x="4478" y="5439"/>
                    <a:pt x="4560" y="5398"/>
                  </a:cubicBezTo>
                  <a:cubicBezTo>
                    <a:pt x="4822" y="5219"/>
                    <a:pt x="5180" y="4981"/>
                    <a:pt x="4989" y="4624"/>
                  </a:cubicBezTo>
                  <a:cubicBezTo>
                    <a:pt x="4961" y="4568"/>
                    <a:pt x="4929" y="4546"/>
                    <a:pt x="4895" y="4546"/>
                  </a:cubicBezTo>
                  <a:cubicBezTo>
                    <a:pt x="4766" y="4546"/>
                    <a:pt x="4596" y="4851"/>
                    <a:pt x="4418" y="4897"/>
                  </a:cubicBezTo>
                  <a:cubicBezTo>
                    <a:pt x="4346" y="4897"/>
                    <a:pt x="4453" y="4897"/>
                    <a:pt x="4382" y="4909"/>
                  </a:cubicBezTo>
                  <a:cubicBezTo>
                    <a:pt x="4357" y="4914"/>
                    <a:pt x="4343" y="4917"/>
                    <a:pt x="4336" y="4917"/>
                  </a:cubicBezTo>
                  <a:cubicBezTo>
                    <a:pt x="4326" y="4917"/>
                    <a:pt x="4332" y="4911"/>
                    <a:pt x="4346" y="4897"/>
                  </a:cubicBezTo>
                  <a:cubicBezTo>
                    <a:pt x="4453" y="4802"/>
                    <a:pt x="4632" y="4731"/>
                    <a:pt x="4537" y="4516"/>
                  </a:cubicBezTo>
                  <a:cubicBezTo>
                    <a:pt x="4492" y="4414"/>
                    <a:pt x="4429" y="4387"/>
                    <a:pt x="4359" y="4387"/>
                  </a:cubicBezTo>
                  <a:cubicBezTo>
                    <a:pt x="4277" y="4387"/>
                    <a:pt x="4183" y="4425"/>
                    <a:pt x="4096" y="4425"/>
                  </a:cubicBezTo>
                  <a:cubicBezTo>
                    <a:pt x="4059" y="4425"/>
                    <a:pt x="4023" y="4418"/>
                    <a:pt x="3989" y="4397"/>
                  </a:cubicBezTo>
                  <a:cubicBezTo>
                    <a:pt x="4263" y="4374"/>
                    <a:pt x="4513" y="4421"/>
                    <a:pt x="4751" y="4255"/>
                  </a:cubicBezTo>
                  <a:cubicBezTo>
                    <a:pt x="4780" y="4226"/>
                    <a:pt x="4817" y="4171"/>
                    <a:pt x="4858" y="4171"/>
                  </a:cubicBezTo>
                  <a:cubicBezTo>
                    <a:pt x="4884" y="4171"/>
                    <a:pt x="4913" y="4195"/>
                    <a:pt x="4941" y="4266"/>
                  </a:cubicBezTo>
                  <a:cubicBezTo>
                    <a:pt x="5156" y="4719"/>
                    <a:pt x="5584" y="4755"/>
                    <a:pt x="5930" y="4981"/>
                  </a:cubicBezTo>
                  <a:cubicBezTo>
                    <a:pt x="6537" y="4612"/>
                    <a:pt x="7251" y="4362"/>
                    <a:pt x="7596" y="3564"/>
                  </a:cubicBezTo>
                  <a:cubicBezTo>
                    <a:pt x="7858" y="3433"/>
                    <a:pt x="7739" y="3052"/>
                    <a:pt x="7954" y="2873"/>
                  </a:cubicBezTo>
                  <a:cubicBezTo>
                    <a:pt x="7992" y="2841"/>
                    <a:pt x="8020" y="2828"/>
                    <a:pt x="8043" y="2828"/>
                  </a:cubicBezTo>
                  <a:cubicBezTo>
                    <a:pt x="8129" y="2828"/>
                    <a:pt x="8134" y="3007"/>
                    <a:pt x="8228" y="3016"/>
                  </a:cubicBezTo>
                  <a:cubicBezTo>
                    <a:pt x="8278" y="3050"/>
                    <a:pt x="8322" y="3067"/>
                    <a:pt x="8361" y="3067"/>
                  </a:cubicBezTo>
                  <a:cubicBezTo>
                    <a:pt x="8432" y="3067"/>
                    <a:pt x="8482" y="3009"/>
                    <a:pt x="8513" y="2885"/>
                  </a:cubicBezTo>
                  <a:cubicBezTo>
                    <a:pt x="8513" y="2754"/>
                    <a:pt x="8454" y="2647"/>
                    <a:pt x="8394" y="2540"/>
                  </a:cubicBezTo>
                  <a:cubicBezTo>
                    <a:pt x="8323" y="2421"/>
                    <a:pt x="8216" y="2302"/>
                    <a:pt x="8335" y="2159"/>
                  </a:cubicBezTo>
                  <a:cubicBezTo>
                    <a:pt x="8409" y="2063"/>
                    <a:pt x="8496" y="2004"/>
                    <a:pt x="8589" y="2004"/>
                  </a:cubicBezTo>
                  <a:cubicBezTo>
                    <a:pt x="8646" y="2004"/>
                    <a:pt x="8705" y="2026"/>
                    <a:pt x="8763" y="2076"/>
                  </a:cubicBezTo>
                  <a:cubicBezTo>
                    <a:pt x="8854" y="2148"/>
                    <a:pt x="8944" y="2202"/>
                    <a:pt x="9026" y="2202"/>
                  </a:cubicBezTo>
                  <a:cubicBezTo>
                    <a:pt x="9105" y="2202"/>
                    <a:pt x="9175" y="2151"/>
                    <a:pt x="9228" y="2016"/>
                  </a:cubicBezTo>
                  <a:cubicBezTo>
                    <a:pt x="9335" y="1742"/>
                    <a:pt x="9109" y="1683"/>
                    <a:pt x="8930" y="1623"/>
                  </a:cubicBezTo>
                  <a:cubicBezTo>
                    <a:pt x="8891" y="1604"/>
                    <a:pt x="8884" y="1584"/>
                    <a:pt x="8902" y="1584"/>
                  </a:cubicBezTo>
                  <a:cubicBezTo>
                    <a:pt x="8906" y="1584"/>
                    <a:pt x="8912" y="1585"/>
                    <a:pt x="8918" y="1588"/>
                  </a:cubicBezTo>
                  <a:cubicBezTo>
                    <a:pt x="8959" y="1596"/>
                    <a:pt x="8995" y="1610"/>
                    <a:pt x="9032" y="1610"/>
                  </a:cubicBezTo>
                  <a:cubicBezTo>
                    <a:pt x="9049" y="1610"/>
                    <a:pt x="9066" y="1607"/>
                    <a:pt x="9085" y="1599"/>
                  </a:cubicBezTo>
                  <a:cubicBezTo>
                    <a:pt x="9240" y="1504"/>
                    <a:pt x="9275" y="1290"/>
                    <a:pt x="9406" y="1171"/>
                  </a:cubicBezTo>
                  <a:cubicBezTo>
                    <a:pt x="9894" y="1111"/>
                    <a:pt x="9740" y="671"/>
                    <a:pt x="9799" y="337"/>
                  </a:cubicBezTo>
                  <a:cubicBezTo>
                    <a:pt x="9669" y="154"/>
                    <a:pt x="9485" y="25"/>
                    <a:pt x="9326" y="25"/>
                  </a:cubicBezTo>
                  <a:cubicBezTo>
                    <a:pt x="9238" y="25"/>
                    <a:pt x="9156" y="65"/>
                    <a:pt x="9097" y="159"/>
                  </a:cubicBezTo>
                  <a:cubicBezTo>
                    <a:pt x="8970" y="363"/>
                    <a:pt x="8862" y="434"/>
                    <a:pt x="8761" y="434"/>
                  </a:cubicBezTo>
                  <a:cubicBezTo>
                    <a:pt x="8614" y="434"/>
                    <a:pt x="8483" y="284"/>
                    <a:pt x="8335" y="171"/>
                  </a:cubicBezTo>
                  <a:cubicBezTo>
                    <a:pt x="8311" y="135"/>
                    <a:pt x="8263" y="87"/>
                    <a:pt x="8228" y="40"/>
                  </a:cubicBezTo>
                  <a:cubicBezTo>
                    <a:pt x="8207" y="12"/>
                    <a:pt x="8177" y="0"/>
                    <a:pt x="81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35" name="Google Shape;335;p4"/>
            <p:cNvSpPr/>
            <p:nvPr/>
          </p:nvSpPr>
          <p:spPr>
            <a:xfrm>
              <a:off x="8586736" y="3404426"/>
              <a:ext cx="72904" cy="125672"/>
            </a:xfrm>
            <a:custGeom>
              <a:avLst/>
              <a:gdLst/>
              <a:ahLst/>
              <a:cxnLst/>
              <a:rect l="l" t="t" r="r" b="b"/>
              <a:pathLst>
                <a:path w="2310" h="3982" extrusionOk="0">
                  <a:moveTo>
                    <a:pt x="1820" y="1"/>
                  </a:moveTo>
                  <a:cubicBezTo>
                    <a:pt x="1451" y="1"/>
                    <a:pt x="1119" y="254"/>
                    <a:pt x="750" y="265"/>
                  </a:cubicBezTo>
                  <a:cubicBezTo>
                    <a:pt x="691" y="324"/>
                    <a:pt x="619" y="372"/>
                    <a:pt x="536" y="431"/>
                  </a:cubicBezTo>
                  <a:cubicBezTo>
                    <a:pt x="441" y="574"/>
                    <a:pt x="512" y="646"/>
                    <a:pt x="619" y="705"/>
                  </a:cubicBezTo>
                  <a:cubicBezTo>
                    <a:pt x="654" y="714"/>
                    <a:pt x="688" y="718"/>
                    <a:pt x="721" y="718"/>
                  </a:cubicBezTo>
                  <a:cubicBezTo>
                    <a:pt x="814" y="718"/>
                    <a:pt x="904" y="690"/>
                    <a:pt x="1000" y="681"/>
                  </a:cubicBezTo>
                  <a:cubicBezTo>
                    <a:pt x="1007" y="682"/>
                    <a:pt x="1014" y="682"/>
                    <a:pt x="1021" y="682"/>
                  </a:cubicBezTo>
                  <a:cubicBezTo>
                    <a:pt x="1101" y="682"/>
                    <a:pt x="1187" y="650"/>
                    <a:pt x="1278" y="650"/>
                  </a:cubicBezTo>
                  <a:cubicBezTo>
                    <a:pt x="1357" y="650"/>
                    <a:pt x="1439" y="675"/>
                    <a:pt x="1524" y="765"/>
                  </a:cubicBezTo>
                  <a:cubicBezTo>
                    <a:pt x="1426" y="750"/>
                    <a:pt x="1334" y="739"/>
                    <a:pt x="1252" y="739"/>
                  </a:cubicBezTo>
                  <a:cubicBezTo>
                    <a:pt x="995" y="739"/>
                    <a:pt x="841" y="846"/>
                    <a:pt x="941" y="1288"/>
                  </a:cubicBezTo>
                  <a:cubicBezTo>
                    <a:pt x="1191" y="1812"/>
                    <a:pt x="691" y="1610"/>
                    <a:pt x="583" y="1800"/>
                  </a:cubicBezTo>
                  <a:cubicBezTo>
                    <a:pt x="0" y="1991"/>
                    <a:pt x="405" y="2515"/>
                    <a:pt x="333" y="2872"/>
                  </a:cubicBezTo>
                  <a:cubicBezTo>
                    <a:pt x="393" y="3110"/>
                    <a:pt x="155" y="3313"/>
                    <a:pt x="298" y="3551"/>
                  </a:cubicBezTo>
                  <a:cubicBezTo>
                    <a:pt x="364" y="3617"/>
                    <a:pt x="418" y="3643"/>
                    <a:pt x="462" y="3643"/>
                  </a:cubicBezTo>
                  <a:cubicBezTo>
                    <a:pt x="601" y="3643"/>
                    <a:pt x="657" y="3393"/>
                    <a:pt x="774" y="3348"/>
                  </a:cubicBezTo>
                  <a:cubicBezTo>
                    <a:pt x="917" y="3551"/>
                    <a:pt x="917" y="3789"/>
                    <a:pt x="1072" y="3944"/>
                  </a:cubicBezTo>
                  <a:cubicBezTo>
                    <a:pt x="1130" y="3970"/>
                    <a:pt x="1183" y="3981"/>
                    <a:pt x="1233" y="3981"/>
                  </a:cubicBezTo>
                  <a:cubicBezTo>
                    <a:pt x="1431" y="3981"/>
                    <a:pt x="1579" y="3805"/>
                    <a:pt x="1750" y="3682"/>
                  </a:cubicBezTo>
                  <a:cubicBezTo>
                    <a:pt x="1822" y="3539"/>
                    <a:pt x="1893" y="3289"/>
                    <a:pt x="1965" y="3289"/>
                  </a:cubicBezTo>
                  <a:cubicBezTo>
                    <a:pt x="2310" y="3289"/>
                    <a:pt x="2167" y="3146"/>
                    <a:pt x="2107" y="2943"/>
                  </a:cubicBezTo>
                  <a:cubicBezTo>
                    <a:pt x="2061" y="2802"/>
                    <a:pt x="2014" y="2755"/>
                    <a:pt x="1967" y="2755"/>
                  </a:cubicBezTo>
                  <a:cubicBezTo>
                    <a:pt x="1875" y="2755"/>
                    <a:pt x="1782" y="2934"/>
                    <a:pt x="1696" y="2934"/>
                  </a:cubicBezTo>
                  <a:cubicBezTo>
                    <a:pt x="1678" y="2934"/>
                    <a:pt x="1660" y="2926"/>
                    <a:pt x="1643" y="2908"/>
                  </a:cubicBezTo>
                  <a:cubicBezTo>
                    <a:pt x="1584" y="2967"/>
                    <a:pt x="1548" y="3062"/>
                    <a:pt x="1476" y="3098"/>
                  </a:cubicBezTo>
                  <a:cubicBezTo>
                    <a:pt x="1476" y="3098"/>
                    <a:pt x="1475" y="3098"/>
                    <a:pt x="1474" y="3098"/>
                  </a:cubicBezTo>
                  <a:cubicBezTo>
                    <a:pt x="1458" y="3098"/>
                    <a:pt x="1427" y="3180"/>
                    <a:pt x="1397" y="3180"/>
                  </a:cubicBezTo>
                  <a:cubicBezTo>
                    <a:pt x="1383" y="3180"/>
                    <a:pt x="1369" y="3160"/>
                    <a:pt x="1357" y="3098"/>
                  </a:cubicBezTo>
                  <a:cubicBezTo>
                    <a:pt x="1369" y="2896"/>
                    <a:pt x="1357" y="2670"/>
                    <a:pt x="1536" y="2539"/>
                  </a:cubicBezTo>
                  <a:cubicBezTo>
                    <a:pt x="1691" y="2431"/>
                    <a:pt x="1893" y="2539"/>
                    <a:pt x="2000" y="2277"/>
                  </a:cubicBezTo>
                  <a:cubicBezTo>
                    <a:pt x="2191" y="1765"/>
                    <a:pt x="1596" y="1634"/>
                    <a:pt x="1643" y="1205"/>
                  </a:cubicBezTo>
                  <a:cubicBezTo>
                    <a:pt x="1654" y="1202"/>
                    <a:pt x="1665" y="1200"/>
                    <a:pt x="1677" y="1200"/>
                  </a:cubicBezTo>
                  <a:cubicBezTo>
                    <a:pt x="1754" y="1200"/>
                    <a:pt x="1831" y="1270"/>
                    <a:pt x="1909" y="1270"/>
                  </a:cubicBezTo>
                  <a:cubicBezTo>
                    <a:pt x="1939" y="1270"/>
                    <a:pt x="1970" y="1259"/>
                    <a:pt x="2000" y="1229"/>
                  </a:cubicBezTo>
                  <a:cubicBezTo>
                    <a:pt x="1786" y="991"/>
                    <a:pt x="2119" y="705"/>
                    <a:pt x="2084" y="693"/>
                  </a:cubicBezTo>
                  <a:cubicBezTo>
                    <a:pt x="1786" y="503"/>
                    <a:pt x="2012" y="229"/>
                    <a:pt x="1965" y="14"/>
                  </a:cubicBezTo>
                  <a:cubicBezTo>
                    <a:pt x="1916" y="5"/>
                    <a:pt x="1867" y="1"/>
                    <a:pt x="18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8700569" y="4289753"/>
              <a:ext cx="96226" cy="83066"/>
            </a:xfrm>
            <a:custGeom>
              <a:avLst/>
              <a:gdLst/>
              <a:ahLst/>
              <a:cxnLst/>
              <a:rect l="l" t="t" r="r" b="b"/>
              <a:pathLst>
                <a:path w="3049" h="2632" extrusionOk="0">
                  <a:moveTo>
                    <a:pt x="2906" y="1"/>
                  </a:moveTo>
                  <a:cubicBezTo>
                    <a:pt x="2680" y="36"/>
                    <a:pt x="2513" y="84"/>
                    <a:pt x="2334" y="120"/>
                  </a:cubicBezTo>
                  <a:cubicBezTo>
                    <a:pt x="2049" y="203"/>
                    <a:pt x="1965" y="513"/>
                    <a:pt x="1787" y="715"/>
                  </a:cubicBezTo>
                  <a:cubicBezTo>
                    <a:pt x="1723" y="760"/>
                    <a:pt x="1659" y="797"/>
                    <a:pt x="1596" y="797"/>
                  </a:cubicBezTo>
                  <a:cubicBezTo>
                    <a:pt x="1540" y="797"/>
                    <a:pt x="1485" y="769"/>
                    <a:pt x="1429" y="691"/>
                  </a:cubicBezTo>
                  <a:cubicBezTo>
                    <a:pt x="1387" y="665"/>
                    <a:pt x="1337" y="646"/>
                    <a:pt x="1282" y="646"/>
                  </a:cubicBezTo>
                  <a:cubicBezTo>
                    <a:pt x="1261" y="646"/>
                    <a:pt x="1238" y="649"/>
                    <a:pt x="1215" y="655"/>
                  </a:cubicBezTo>
                  <a:cubicBezTo>
                    <a:pt x="1179" y="667"/>
                    <a:pt x="1132" y="679"/>
                    <a:pt x="1084" y="715"/>
                  </a:cubicBezTo>
                  <a:cubicBezTo>
                    <a:pt x="941" y="917"/>
                    <a:pt x="739" y="977"/>
                    <a:pt x="525" y="989"/>
                  </a:cubicBezTo>
                  <a:cubicBezTo>
                    <a:pt x="441" y="1001"/>
                    <a:pt x="382" y="1048"/>
                    <a:pt x="322" y="1108"/>
                  </a:cubicBezTo>
                  <a:cubicBezTo>
                    <a:pt x="251" y="1120"/>
                    <a:pt x="191" y="1144"/>
                    <a:pt x="120" y="1156"/>
                  </a:cubicBezTo>
                  <a:cubicBezTo>
                    <a:pt x="1" y="1298"/>
                    <a:pt x="84" y="1429"/>
                    <a:pt x="167" y="1537"/>
                  </a:cubicBezTo>
                  <a:cubicBezTo>
                    <a:pt x="227" y="1632"/>
                    <a:pt x="346" y="1703"/>
                    <a:pt x="298" y="1858"/>
                  </a:cubicBezTo>
                  <a:cubicBezTo>
                    <a:pt x="144" y="2215"/>
                    <a:pt x="227" y="2477"/>
                    <a:pt x="560" y="2632"/>
                  </a:cubicBezTo>
                  <a:cubicBezTo>
                    <a:pt x="952" y="2623"/>
                    <a:pt x="1331" y="2449"/>
                    <a:pt x="1725" y="2449"/>
                  </a:cubicBezTo>
                  <a:cubicBezTo>
                    <a:pt x="1870" y="2449"/>
                    <a:pt x="2017" y="2473"/>
                    <a:pt x="2168" y="2537"/>
                  </a:cubicBezTo>
                  <a:cubicBezTo>
                    <a:pt x="2144" y="2203"/>
                    <a:pt x="1870" y="2299"/>
                    <a:pt x="1799" y="2120"/>
                  </a:cubicBezTo>
                  <a:cubicBezTo>
                    <a:pt x="1668" y="2096"/>
                    <a:pt x="1513" y="2049"/>
                    <a:pt x="1489" y="1846"/>
                  </a:cubicBezTo>
                  <a:cubicBezTo>
                    <a:pt x="1394" y="1703"/>
                    <a:pt x="1251" y="1679"/>
                    <a:pt x="1120" y="1548"/>
                  </a:cubicBezTo>
                  <a:lnTo>
                    <a:pt x="1120" y="1548"/>
                  </a:lnTo>
                  <a:cubicBezTo>
                    <a:pt x="1275" y="1644"/>
                    <a:pt x="1418" y="1703"/>
                    <a:pt x="1537" y="1810"/>
                  </a:cubicBezTo>
                  <a:cubicBezTo>
                    <a:pt x="1602" y="1859"/>
                    <a:pt x="1678" y="1897"/>
                    <a:pt x="1765" y="1897"/>
                  </a:cubicBezTo>
                  <a:cubicBezTo>
                    <a:pt x="1806" y="1897"/>
                    <a:pt x="1849" y="1889"/>
                    <a:pt x="1894" y="1870"/>
                  </a:cubicBezTo>
                  <a:cubicBezTo>
                    <a:pt x="1965" y="1751"/>
                    <a:pt x="2037" y="1620"/>
                    <a:pt x="2108" y="1501"/>
                  </a:cubicBezTo>
                  <a:cubicBezTo>
                    <a:pt x="2263" y="1406"/>
                    <a:pt x="2287" y="1251"/>
                    <a:pt x="2310" y="1072"/>
                  </a:cubicBezTo>
                  <a:cubicBezTo>
                    <a:pt x="2322" y="727"/>
                    <a:pt x="2584" y="727"/>
                    <a:pt x="2787" y="620"/>
                  </a:cubicBezTo>
                  <a:cubicBezTo>
                    <a:pt x="3049" y="453"/>
                    <a:pt x="2858" y="215"/>
                    <a:pt x="29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8772713" y="3830789"/>
              <a:ext cx="77827" cy="168373"/>
            </a:xfrm>
            <a:custGeom>
              <a:avLst/>
              <a:gdLst/>
              <a:ahLst/>
              <a:cxnLst/>
              <a:rect l="l" t="t" r="r" b="b"/>
              <a:pathLst>
                <a:path w="2466" h="5335" extrusionOk="0">
                  <a:moveTo>
                    <a:pt x="155" y="1"/>
                  </a:moveTo>
                  <a:cubicBezTo>
                    <a:pt x="122" y="1"/>
                    <a:pt x="87" y="28"/>
                    <a:pt x="48" y="101"/>
                  </a:cubicBezTo>
                  <a:cubicBezTo>
                    <a:pt x="36" y="232"/>
                    <a:pt x="1" y="375"/>
                    <a:pt x="48" y="506"/>
                  </a:cubicBezTo>
                  <a:cubicBezTo>
                    <a:pt x="84" y="649"/>
                    <a:pt x="96" y="792"/>
                    <a:pt x="155" y="923"/>
                  </a:cubicBezTo>
                  <a:cubicBezTo>
                    <a:pt x="751" y="2173"/>
                    <a:pt x="1465" y="3328"/>
                    <a:pt x="1882" y="4673"/>
                  </a:cubicBezTo>
                  <a:cubicBezTo>
                    <a:pt x="1953" y="4900"/>
                    <a:pt x="1965" y="5173"/>
                    <a:pt x="2191" y="5316"/>
                  </a:cubicBezTo>
                  <a:cubicBezTo>
                    <a:pt x="2215" y="5328"/>
                    <a:pt x="2239" y="5334"/>
                    <a:pt x="2261" y="5334"/>
                  </a:cubicBezTo>
                  <a:cubicBezTo>
                    <a:pt x="2284" y="5334"/>
                    <a:pt x="2305" y="5328"/>
                    <a:pt x="2322" y="5316"/>
                  </a:cubicBezTo>
                  <a:cubicBezTo>
                    <a:pt x="2430" y="5162"/>
                    <a:pt x="2430" y="4983"/>
                    <a:pt x="2465" y="4816"/>
                  </a:cubicBezTo>
                  <a:cubicBezTo>
                    <a:pt x="2465" y="4757"/>
                    <a:pt x="2441" y="4721"/>
                    <a:pt x="2430" y="4661"/>
                  </a:cubicBezTo>
                  <a:cubicBezTo>
                    <a:pt x="2263" y="4495"/>
                    <a:pt x="2144" y="4316"/>
                    <a:pt x="2299" y="4042"/>
                  </a:cubicBezTo>
                  <a:cubicBezTo>
                    <a:pt x="2322" y="3888"/>
                    <a:pt x="2239" y="3792"/>
                    <a:pt x="2180" y="3673"/>
                  </a:cubicBezTo>
                  <a:cubicBezTo>
                    <a:pt x="2154" y="3682"/>
                    <a:pt x="2132" y="3686"/>
                    <a:pt x="2112" y="3686"/>
                  </a:cubicBezTo>
                  <a:cubicBezTo>
                    <a:pt x="2048" y="3686"/>
                    <a:pt x="2013" y="3640"/>
                    <a:pt x="2013" y="3530"/>
                  </a:cubicBezTo>
                  <a:cubicBezTo>
                    <a:pt x="2013" y="3447"/>
                    <a:pt x="1965" y="3376"/>
                    <a:pt x="1965" y="3292"/>
                  </a:cubicBezTo>
                  <a:cubicBezTo>
                    <a:pt x="1953" y="3114"/>
                    <a:pt x="2049" y="2899"/>
                    <a:pt x="1870" y="2768"/>
                  </a:cubicBezTo>
                  <a:cubicBezTo>
                    <a:pt x="1668" y="2733"/>
                    <a:pt x="1537" y="2637"/>
                    <a:pt x="1477" y="2399"/>
                  </a:cubicBezTo>
                  <a:cubicBezTo>
                    <a:pt x="1477" y="2340"/>
                    <a:pt x="1465" y="2292"/>
                    <a:pt x="1429" y="2245"/>
                  </a:cubicBezTo>
                  <a:cubicBezTo>
                    <a:pt x="1346" y="2173"/>
                    <a:pt x="1239" y="2125"/>
                    <a:pt x="1239" y="1983"/>
                  </a:cubicBezTo>
                  <a:cubicBezTo>
                    <a:pt x="1215" y="1887"/>
                    <a:pt x="1167" y="1804"/>
                    <a:pt x="1120" y="1709"/>
                  </a:cubicBezTo>
                  <a:cubicBezTo>
                    <a:pt x="1037" y="1578"/>
                    <a:pt x="1120" y="1459"/>
                    <a:pt x="1132" y="1328"/>
                  </a:cubicBezTo>
                  <a:cubicBezTo>
                    <a:pt x="1132" y="1232"/>
                    <a:pt x="1120" y="1149"/>
                    <a:pt x="1060" y="1090"/>
                  </a:cubicBezTo>
                  <a:cubicBezTo>
                    <a:pt x="1001" y="994"/>
                    <a:pt x="632" y="1149"/>
                    <a:pt x="917" y="804"/>
                  </a:cubicBezTo>
                  <a:cubicBezTo>
                    <a:pt x="986" y="736"/>
                    <a:pt x="956" y="493"/>
                    <a:pt x="766" y="493"/>
                  </a:cubicBezTo>
                  <a:cubicBezTo>
                    <a:pt x="757" y="493"/>
                    <a:pt x="748" y="493"/>
                    <a:pt x="739" y="494"/>
                  </a:cubicBezTo>
                  <a:lnTo>
                    <a:pt x="739" y="506"/>
                  </a:lnTo>
                  <a:cubicBezTo>
                    <a:pt x="721" y="509"/>
                    <a:pt x="704" y="511"/>
                    <a:pt x="688" y="511"/>
                  </a:cubicBezTo>
                  <a:cubicBezTo>
                    <a:pt x="463" y="511"/>
                    <a:pt x="442" y="213"/>
                    <a:pt x="286" y="113"/>
                  </a:cubicBezTo>
                  <a:cubicBezTo>
                    <a:pt x="244" y="57"/>
                    <a:pt x="202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8563413" y="3452964"/>
              <a:ext cx="36483" cy="128796"/>
            </a:xfrm>
            <a:custGeom>
              <a:avLst/>
              <a:gdLst/>
              <a:ahLst/>
              <a:cxnLst/>
              <a:rect l="l" t="t" r="r" b="b"/>
              <a:pathLst>
                <a:path w="1156" h="4081" extrusionOk="0">
                  <a:moveTo>
                    <a:pt x="239" y="0"/>
                  </a:moveTo>
                  <a:cubicBezTo>
                    <a:pt x="120" y="96"/>
                    <a:pt x="132" y="239"/>
                    <a:pt x="108" y="381"/>
                  </a:cubicBezTo>
                  <a:cubicBezTo>
                    <a:pt x="60" y="584"/>
                    <a:pt x="49" y="798"/>
                    <a:pt x="120" y="1001"/>
                  </a:cubicBezTo>
                  <a:cubicBezTo>
                    <a:pt x="1" y="1298"/>
                    <a:pt x="108" y="1596"/>
                    <a:pt x="132" y="1894"/>
                  </a:cubicBezTo>
                  <a:cubicBezTo>
                    <a:pt x="263" y="2167"/>
                    <a:pt x="132" y="2477"/>
                    <a:pt x="239" y="2763"/>
                  </a:cubicBezTo>
                  <a:cubicBezTo>
                    <a:pt x="299" y="3203"/>
                    <a:pt x="168" y="3691"/>
                    <a:pt x="501" y="4049"/>
                  </a:cubicBezTo>
                  <a:cubicBezTo>
                    <a:pt x="555" y="4071"/>
                    <a:pt x="604" y="4081"/>
                    <a:pt x="648" y="4081"/>
                  </a:cubicBezTo>
                  <a:cubicBezTo>
                    <a:pt x="817" y="4081"/>
                    <a:pt x="919" y="3935"/>
                    <a:pt x="1013" y="3775"/>
                  </a:cubicBezTo>
                  <a:cubicBezTo>
                    <a:pt x="668" y="3549"/>
                    <a:pt x="1156" y="3239"/>
                    <a:pt x="941" y="3001"/>
                  </a:cubicBezTo>
                  <a:cubicBezTo>
                    <a:pt x="822" y="2906"/>
                    <a:pt x="1025" y="2739"/>
                    <a:pt x="894" y="2667"/>
                  </a:cubicBezTo>
                  <a:cubicBezTo>
                    <a:pt x="537" y="2537"/>
                    <a:pt x="1001" y="2501"/>
                    <a:pt x="918" y="2406"/>
                  </a:cubicBezTo>
                  <a:cubicBezTo>
                    <a:pt x="799" y="2060"/>
                    <a:pt x="918" y="1691"/>
                    <a:pt x="787" y="1358"/>
                  </a:cubicBezTo>
                  <a:cubicBezTo>
                    <a:pt x="775" y="1310"/>
                    <a:pt x="739" y="1274"/>
                    <a:pt x="703" y="1227"/>
                  </a:cubicBezTo>
                  <a:cubicBezTo>
                    <a:pt x="644" y="1191"/>
                    <a:pt x="596" y="1191"/>
                    <a:pt x="549" y="1191"/>
                  </a:cubicBezTo>
                  <a:cubicBezTo>
                    <a:pt x="514" y="1209"/>
                    <a:pt x="472" y="1220"/>
                    <a:pt x="453" y="1220"/>
                  </a:cubicBezTo>
                  <a:cubicBezTo>
                    <a:pt x="446" y="1220"/>
                    <a:pt x="441" y="1218"/>
                    <a:pt x="441" y="1215"/>
                  </a:cubicBezTo>
                  <a:cubicBezTo>
                    <a:pt x="406" y="1001"/>
                    <a:pt x="584" y="989"/>
                    <a:pt x="668" y="893"/>
                  </a:cubicBezTo>
                  <a:cubicBezTo>
                    <a:pt x="799" y="751"/>
                    <a:pt x="787" y="596"/>
                    <a:pt x="668" y="453"/>
                  </a:cubicBezTo>
                  <a:cubicBezTo>
                    <a:pt x="549" y="346"/>
                    <a:pt x="418" y="286"/>
                    <a:pt x="346" y="120"/>
                  </a:cubicBezTo>
                  <a:cubicBezTo>
                    <a:pt x="310" y="84"/>
                    <a:pt x="287" y="36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8824943" y="2936594"/>
              <a:ext cx="39482" cy="81646"/>
            </a:xfrm>
            <a:custGeom>
              <a:avLst/>
              <a:gdLst/>
              <a:ahLst/>
              <a:cxnLst/>
              <a:rect l="l" t="t" r="r" b="b"/>
              <a:pathLst>
                <a:path w="1251" h="2587" extrusionOk="0">
                  <a:moveTo>
                    <a:pt x="416" y="1"/>
                  </a:moveTo>
                  <a:cubicBezTo>
                    <a:pt x="343" y="1"/>
                    <a:pt x="267" y="17"/>
                    <a:pt x="191" y="51"/>
                  </a:cubicBezTo>
                  <a:cubicBezTo>
                    <a:pt x="1" y="218"/>
                    <a:pt x="179" y="372"/>
                    <a:pt x="227" y="491"/>
                  </a:cubicBezTo>
                  <a:cubicBezTo>
                    <a:pt x="525" y="1158"/>
                    <a:pt x="596" y="1873"/>
                    <a:pt x="703" y="2587"/>
                  </a:cubicBezTo>
                  <a:cubicBezTo>
                    <a:pt x="1013" y="2456"/>
                    <a:pt x="929" y="2051"/>
                    <a:pt x="1084" y="1825"/>
                  </a:cubicBezTo>
                  <a:cubicBezTo>
                    <a:pt x="1251" y="1230"/>
                    <a:pt x="1013" y="730"/>
                    <a:pt x="870" y="194"/>
                  </a:cubicBezTo>
                  <a:cubicBezTo>
                    <a:pt x="724" y="72"/>
                    <a:pt x="573" y="1"/>
                    <a:pt x="4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0" name="Google Shape;340;p4"/>
            <p:cNvSpPr/>
            <p:nvPr/>
          </p:nvSpPr>
          <p:spPr>
            <a:xfrm>
              <a:off x="8802410" y="4139153"/>
              <a:ext cx="52263" cy="63404"/>
            </a:xfrm>
            <a:custGeom>
              <a:avLst/>
              <a:gdLst/>
              <a:ahLst/>
              <a:cxnLst/>
              <a:rect l="l" t="t" r="r" b="b"/>
              <a:pathLst>
                <a:path w="1656" h="2009" extrusionOk="0">
                  <a:moveTo>
                    <a:pt x="639" y="0"/>
                  </a:moveTo>
                  <a:cubicBezTo>
                    <a:pt x="569" y="0"/>
                    <a:pt x="488" y="30"/>
                    <a:pt x="393" y="105"/>
                  </a:cubicBezTo>
                  <a:cubicBezTo>
                    <a:pt x="346" y="260"/>
                    <a:pt x="298" y="427"/>
                    <a:pt x="250" y="570"/>
                  </a:cubicBezTo>
                  <a:cubicBezTo>
                    <a:pt x="0" y="927"/>
                    <a:pt x="0" y="1237"/>
                    <a:pt x="310" y="1534"/>
                  </a:cubicBezTo>
                  <a:cubicBezTo>
                    <a:pt x="499" y="1734"/>
                    <a:pt x="664" y="2008"/>
                    <a:pt x="943" y="2008"/>
                  </a:cubicBezTo>
                  <a:cubicBezTo>
                    <a:pt x="997" y="2008"/>
                    <a:pt x="1056" y="1998"/>
                    <a:pt x="1119" y="1975"/>
                  </a:cubicBezTo>
                  <a:cubicBezTo>
                    <a:pt x="1143" y="1796"/>
                    <a:pt x="965" y="1629"/>
                    <a:pt x="1084" y="1451"/>
                  </a:cubicBezTo>
                  <a:cubicBezTo>
                    <a:pt x="1310" y="1153"/>
                    <a:pt x="1024" y="1106"/>
                    <a:pt x="905" y="975"/>
                  </a:cubicBezTo>
                  <a:cubicBezTo>
                    <a:pt x="881" y="963"/>
                    <a:pt x="846" y="927"/>
                    <a:pt x="822" y="915"/>
                  </a:cubicBezTo>
                  <a:lnTo>
                    <a:pt x="822" y="915"/>
                  </a:lnTo>
                  <a:cubicBezTo>
                    <a:pt x="846" y="927"/>
                    <a:pt x="881" y="939"/>
                    <a:pt x="905" y="975"/>
                  </a:cubicBezTo>
                  <a:lnTo>
                    <a:pt x="1131" y="975"/>
                  </a:lnTo>
                  <a:cubicBezTo>
                    <a:pt x="1136" y="974"/>
                    <a:pt x="1140" y="974"/>
                    <a:pt x="1145" y="974"/>
                  </a:cubicBezTo>
                  <a:cubicBezTo>
                    <a:pt x="1216" y="974"/>
                    <a:pt x="1309" y="1021"/>
                    <a:pt x="1390" y="1021"/>
                  </a:cubicBezTo>
                  <a:cubicBezTo>
                    <a:pt x="1457" y="1021"/>
                    <a:pt x="1517" y="988"/>
                    <a:pt x="1548" y="867"/>
                  </a:cubicBezTo>
                  <a:cubicBezTo>
                    <a:pt x="1655" y="522"/>
                    <a:pt x="1322" y="725"/>
                    <a:pt x="1250" y="582"/>
                  </a:cubicBezTo>
                  <a:cubicBezTo>
                    <a:pt x="1227" y="522"/>
                    <a:pt x="1179" y="498"/>
                    <a:pt x="1131" y="451"/>
                  </a:cubicBezTo>
                  <a:cubicBezTo>
                    <a:pt x="978" y="297"/>
                    <a:pt x="859" y="0"/>
                    <a:pt x="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1" name="Google Shape;341;p4"/>
            <p:cNvSpPr/>
            <p:nvPr/>
          </p:nvSpPr>
          <p:spPr>
            <a:xfrm>
              <a:off x="8782118" y="3109916"/>
              <a:ext cx="52642" cy="73061"/>
            </a:xfrm>
            <a:custGeom>
              <a:avLst/>
              <a:gdLst/>
              <a:ahLst/>
              <a:cxnLst/>
              <a:rect l="l" t="t" r="r" b="b"/>
              <a:pathLst>
                <a:path w="1668" h="2315" extrusionOk="0">
                  <a:moveTo>
                    <a:pt x="1120" y="0"/>
                  </a:moveTo>
                  <a:cubicBezTo>
                    <a:pt x="989" y="203"/>
                    <a:pt x="810" y="381"/>
                    <a:pt x="798" y="667"/>
                  </a:cubicBezTo>
                  <a:cubicBezTo>
                    <a:pt x="953" y="869"/>
                    <a:pt x="798" y="869"/>
                    <a:pt x="679" y="893"/>
                  </a:cubicBezTo>
                  <a:cubicBezTo>
                    <a:pt x="381" y="1262"/>
                    <a:pt x="143" y="1667"/>
                    <a:pt x="0" y="2155"/>
                  </a:cubicBezTo>
                  <a:cubicBezTo>
                    <a:pt x="24" y="2167"/>
                    <a:pt x="36" y="2203"/>
                    <a:pt x="48" y="2215"/>
                  </a:cubicBezTo>
                  <a:cubicBezTo>
                    <a:pt x="137" y="2290"/>
                    <a:pt x="226" y="2314"/>
                    <a:pt x="318" y="2314"/>
                  </a:cubicBezTo>
                  <a:cubicBezTo>
                    <a:pt x="385" y="2314"/>
                    <a:pt x="454" y="2301"/>
                    <a:pt x="524" y="2286"/>
                  </a:cubicBezTo>
                  <a:cubicBezTo>
                    <a:pt x="631" y="2262"/>
                    <a:pt x="715" y="2227"/>
                    <a:pt x="774" y="2143"/>
                  </a:cubicBezTo>
                  <a:cubicBezTo>
                    <a:pt x="774" y="2108"/>
                    <a:pt x="798" y="2060"/>
                    <a:pt x="798" y="2024"/>
                  </a:cubicBezTo>
                  <a:cubicBezTo>
                    <a:pt x="762" y="1881"/>
                    <a:pt x="560" y="1810"/>
                    <a:pt x="679" y="1619"/>
                  </a:cubicBezTo>
                  <a:cubicBezTo>
                    <a:pt x="858" y="1405"/>
                    <a:pt x="1131" y="1548"/>
                    <a:pt x="1334" y="1369"/>
                  </a:cubicBezTo>
                  <a:cubicBezTo>
                    <a:pt x="1310" y="1048"/>
                    <a:pt x="1596" y="905"/>
                    <a:pt x="1667" y="631"/>
                  </a:cubicBezTo>
                  <a:cubicBezTo>
                    <a:pt x="1667" y="262"/>
                    <a:pt x="1310" y="262"/>
                    <a:pt x="1191" y="36"/>
                  </a:cubicBezTo>
                  <a:cubicBezTo>
                    <a:pt x="1167" y="24"/>
                    <a:pt x="1155" y="12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2" name="Google Shape;342;p4"/>
            <p:cNvSpPr/>
            <p:nvPr/>
          </p:nvSpPr>
          <p:spPr>
            <a:xfrm>
              <a:off x="8610405" y="3340992"/>
              <a:ext cx="74797" cy="72304"/>
            </a:xfrm>
            <a:custGeom>
              <a:avLst/>
              <a:gdLst/>
              <a:ahLst/>
              <a:cxnLst/>
              <a:rect l="l" t="t" r="r" b="b"/>
              <a:pathLst>
                <a:path w="2370" h="2291" extrusionOk="0">
                  <a:moveTo>
                    <a:pt x="2012" y="0"/>
                  </a:moveTo>
                  <a:cubicBezTo>
                    <a:pt x="1881" y="119"/>
                    <a:pt x="1738" y="191"/>
                    <a:pt x="1727" y="393"/>
                  </a:cubicBezTo>
                  <a:cubicBezTo>
                    <a:pt x="1905" y="774"/>
                    <a:pt x="1524" y="893"/>
                    <a:pt x="1453" y="1143"/>
                  </a:cubicBezTo>
                  <a:cubicBezTo>
                    <a:pt x="1084" y="1703"/>
                    <a:pt x="655" y="2167"/>
                    <a:pt x="0" y="2275"/>
                  </a:cubicBezTo>
                  <a:cubicBezTo>
                    <a:pt x="65" y="2285"/>
                    <a:pt x="128" y="2290"/>
                    <a:pt x="191" y="2290"/>
                  </a:cubicBezTo>
                  <a:cubicBezTo>
                    <a:pt x="547" y="2290"/>
                    <a:pt x="881" y="2136"/>
                    <a:pt x="1215" y="2024"/>
                  </a:cubicBezTo>
                  <a:cubicBezTo>
                    <a:pt x="1322" y="1822"/>
                    <a:pt x="1560" y="1965"/>
                    <a:pt x="1679" y="1786"/>
                  </a:cubicBezTo>
                  <a:cubicBezTo>
                    <a:pt x="1667" y="1751"/>
                    <a:pt x="1631" y="1727"/>
                    <a:pt x="1619" y="1691"/>
                  </a:cubicBezTo>
                  <a:lnTo>
                    <a:pt x="1619" y="1691"/>
                  </a:lnTo>
                  <a:cubicBezTo>
                    <a:pt x="1655" y="1727"/>
                    <a:pt x="1667" y="1751"/>
                    <a:pt x="1679" y="1786"/>
                  </a:cubicBezTo>
                  <a:cubicBezTo>
                    <a:pt x="1774" y="1763"/>
                    <a:pt x="1834" y="1691"/>
                    <a:pt x="1905" y="1632"/>
                  </a:cubicBezTo>
                  <a:cubicBezTo>
                    <a:pt x="2370" y="1298"/>
                    <a:pt x="2036" y="643"/>
                    <a:pt x="2370" y="262"/>
                  </a:cubicBezTo>
                  <a:cubicBezTo>
                    <a:pt x="2286" y="96"/>
                    <a:pt x="2155" y="24"/>
                    <a:pt x="20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3" name="Google Shape;343;p4"/>
            <p:cNvSpPr/>
            <p:nvPr/>
          </p:nvSpPr>
          <p:spPr>
            <a:xfrm>
              <a:off x="8888062" y="3870427"/>
              <a:ext cx="73693" cy="94554"/>
            </a:xfrm>
            <a:custGeom>
              <a:avLst/>
              <a:gdLst/>
              <a:ahLst/>
              <a:cxnLst/>
              <a:rect l="l" t="t" r="r" b="b"/>
              <a:pathLst>
                <a:path w="2335" h="2996" extrusionOk="0">
                  <a:moveTo>
                    <a:pt x="617" y="0"/>
                  </a:moveTo>
                  <a:cubicBezTo>
                    <a:pt x="596" y="0"/>
                    <a:pt x="573" y="4"/>
                    <a:pt x="549" y="12"/>
                  </a:cubicBezTo>
                  <a:cubicBezTo>
                    <a:pt x="596" y="155"/>
                    <a:pt x="1" y="453"/>
                    <a:pt x="632" y="488"/>
                  </a:cubicBezTo>
                  <a:cubicBezTo>
                    <a:pt x="680" y="488"/>
                    <a:pt x="751" y="608"/>
                    <a:pt x="751" y="679"/>
                  </a:cubicBezTo>
                  <a:cubicBezTo>
                    <a:pt x="787" y="1108"/>
                    <a:pt x="1227" y="1215"/>
                    <a:pt x="1334" y="1643"/>
                  </a:cubicBezTo>
                  <a:cubicBezTo>
                    <a:pt x="1358" y="1810"/>
                    <a:pt x="1442" y="1977"/>
                    <a:pt x="1430" y="2167"/>
                  </a:cubicBezTo>
                  <a:cubicBezTo>
                    <a:pt x="1620" y="2429"/>
                    <a:pt x="2180" y="2334"/>
                    <a:pt x="2049" y="2965"/>
                  </a:cubicBezTo>
                  <a:cubicBezTo>
                    <a:pt x="2046" y="2987"/>
                    <a:pt x="2057" y="2996"/>
                    <a:pt x="2077" y="2996"/>
                  </a:cubicBezTo>
                  <a:cubicBezTo>
                    <a:pt x="2133" y="2996"/>
                    <a:pt x="2256" y="2932"/>
                    <a:pt x="2335" y="2905"/>
                  </a:cubicBezTo>
                  <a:cubicBezTo>
                    <a:pt x="2096" y="2239"/>
                    <a:pt x="1763" y="1620"/>
                    <a:pt x="1442" y="1024"/>
                  </a:cubicBezTo>
                  <a:cubicBezTo>
                    <a:pt x="1227" y="750"/>
                    <a:pt x="953" y="524"/>
                    <a:pt x="858" y="155"/>
                  </a:cubicBezTo>
                  <a:cubicBezTo>
                    <a:pt x="789" y="86"/>
                    <a:pt x="720" y="0"/>
                    <a:pt x="6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4" name="Google Shape;344;p4"/>
            <p:cNvSpPr/>
            <p:nvPr/>
          </p:nvSpPr>
          <p:spPr>
            <a:xfrm>
              <a:off x="8758827" y="3342128"/>
              <a:ext cx="54883" cy="71357"/>
            </a:xfrm>
            <a:custGeom>
              <a:avLst/>
              <a:gdLst/>
              <a:ahLst/>
              <a:cxnLst/>
              <a:rect l="l" t="t" r="r" b="b"/>
              <a:pathLst>
                <a:path w="1739" h="2261" extrusionOk="0">
                  <a:moveTo>
                    <a:pt x="1512" y="0"/>
                  </a:moveTo>
                  <a:lnTo>
                    <a:pt x="1512" y="0"/>
                  </a:lnTo>
                  <a:cubicBezTo>
                    <a:pt x="1250" y="72"/>
                    <a:pt x="1203" y="476"/>
                    <a:pt x="953" y="607"/>
                  </a:cubicBezTo>
                  <a:cubicBezTo>
                    <a:pt x="726" y="738"/>
                    <a:pt x="595" y="953"/>
                    <a:pt x="774" y="1310"/>
                  </a:cubicBezTo>
                  <a:cubicBezTo>
                    <a:pt x="888" y="1538"/>
                    <a:pt x="827" y="1788"/>
                    <a:pt x="530" y="1788"/>
                  </a:cubicBezTo>
                  <a:cubicBezTo>
                    <a:pt x="516" y="1788"/>
                    <a:pt x="503" y="1787"/>
                    <a:pt x="488" y="1786"/>
                  </a:cubicBezTo>
                  <a:cubicBezTo>
                    <a:pt x="322" y="1786"/>
                    <a:pt x="167" y="1810"/>
                    <a:pt x="0" y="1822"/>
                  </a:cubicBezTo>
                  <a:cubicBezTo>
                    <a:pt x="107" y="2239"/>
                    <a:pt x="524" y="1881"/>
                    <a:pt x="619" y="2239"/>
                  </a:cubicBezTo>
                  <a:cubicBezTo>
                    <a:pt x="650" y="2254"/>
                    <a:pt x="676" y="2261"/>
                    <a:pt x="697" y="2261"/>
                  </a:cubicBezTo>
                  <a:cubicBezTo>
                    <a:pt x="774" y="2261"/>
                    <a:pt x="796" y="2175"/>
                    <a:pt x="834" y="2119"/>
                  </a:cubicBezTo>
                  <a:cubicBezTo>
                    <a:pt x="1012" y="1738"/>
                    <a:pt x="1036" y="1298"/>
                    <a:pt x="1417" y="1060"/>
                  </a:cubicBezTo>
                  <a:cubicBezTo>
                    <a:pt x="1560" y="953"/>
                    <a:pt x="1691" y="750"/>
                    <a:pt x="1548" y="488"/>
                  </a:cubicBezTo>
                  <a:cubicBezTo>
                    <a:pt x="1322" y="334"/>
                    <a:pt x="1738" y="179"/>
                    <a:pt x="15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8768579" y="4185671"/>
              <a:ext cx="39482" cy="62868"/>
            </a:xfrm>
            <a:custGeom>
              <a:avLst/>
              <a:gdLst/>
              <a:ahLst/>
              <a:cxnLst/>
              <a:rect l="l" t="t" r="r" b="b"/>
              <a:pathLst>
                <a:path w="1251" h="1992" extrusionOk="0">
                  <a:moveTo>
                    <a:pt x="929" y="1"/>
                  </a:moveTo>
                  <a:cubicBezTo>
                    <a:pt x="608" y="584"/>
                    <a:pt x="417" y="1251"/>
                    <a:pt x="1" y="1775"/>
                  </a:cubicBezTo>
                  <a:cubicBezTo>
                    <a:pt x="54" y="1944"/>
                    <a:pt x="163" y="1991"/>
                    <a:pt x="295" y="1991"/>
                  </a:cubicBezTo>
                  <a:cubicBezTo>
                    <a:pt x="312" y="1991"/>
                    <a:pt x="329" y="1990"/>
                    <a:pt x="346" y="1989"/>
                  </a:cubicBezTo>
                  <a:cubicBezTo>
                    <a:pt x="667" y="1906"/>
                    <a:pt x="1060" y="1941"/>
                    <a:pt x="1179" y="1453"/>
                  </a:cubicBezTo>
                  <a:cubicBezTo>
                    <a:pt x="1191" y="1358"/>
                    <a:pt x="1191" y="1275"/>
                    <a:pt x="1168" y="1179"/>
                  </a:cubicBezTo>
                  <a:cubicBezTo>
                    <a:pt x="1132" y="989"/>
                    <a:pt x="1144" y="798"/>
                    <a:pt x="1203" y="620"/>
                  </a:cubicBezTo>
                  <a:cubicBezTo>
                    <a:pt x="1227" y="572"/>
                    <a:pt x="1239" y="525"/>
                    <a:pt x="1251" y="465"/>
                  </a:cubicBezTo>
                  <a:cubicBezTo>
                    <a:pt x="1251" y="417"/>
                    <a:pt x="1239" y="358"/>
                    <a:pt x="1203" y="322"/>
                  </a:cubicBezTo>
                  <a:cubicBezTo>
                    <a:pt x="1120" y="215"/>
                    <a:pt x="1084" y="36"/>
                    <a:pt x="9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8672387" y="4326204"/>
              <a:ext cx="46646" cy="49833"/>
            </a:xfrm>
            <a:custGeom>
              <a:avLst/>
              <a:gdLst/>
              <a:ahLst/>
              <a:cxnLst/>
              <a:rect l="l" t="t" r="r" b="b"/>
              <a:pathLst>
                <a:path w="1478" h="1579" extrusionOk="0">
                  <a:moveTo>
                    <a:pt x="1037" y="1"/>
                  </a:moveTo>
                  <a:cubicBezTo>
                    <a:pt x="727" y="286"/>
                    <a:pt x="429" y="548"/>
                    <a:pt x="120" y="846"/>
                  </a:cubicBezTo>
                  <a:cubicBezTo>
                    <a:pt x="1" y="1108"/>
                    <a:pt x="144" y="1286"/>
                    <a:pt x="239" y="1489"/>
                  </a:cubicBezTo>
                  <a:cubicBezTo>
                    <a:pt x="429" y="1441"/>
                    <a:pt x="608" y="1382"/>
                    <a:pt x="787" y="1263"/>
                  </a:cubicBezTo>
                  <a:cubicBezTo>
                    <a:pt x="840" y="1228"/>
                    <a:pt x="879" y="1214"/>
                    <a:pt x="908" y="1214"/>
                  </a:cubicBezTo>
                  <a:cubicBezTo>
                    <a:pt x="1008" y="1214"/>
                    <a:pt x="988" y="1387"/>
                    <a:pt x="1025" y="1489"/>
                  </a:cubicBezTo>
                  <a:cubicBezTo>
                    <a:pt x="1102" y="1548"/>
                    <a:pt x="1176" y="1578"/>
                    <a:pt x="1251" y="1578"/>
                  </a:cubicBezTo>
                  <a:cubicBezTo>
                    <a:pt x="1325" y="1578"/>
                    <a:pt x="1400" y="1548"/>
                    <a:pt x="1477" y="1489"/>
                  </a:cubicBezTo>
                  <a:cubicBezTo>
                    <a:pt x="1358" y="1251"/>
                    <a:pt x="1132" y="1048"/>
                    <a:pt x="1370" y="751"/>
                  </a:cubicBezTo>
                  <a:cubicBezTo>
                    <a:pt x="1275" y="632"/>
                    <a:pt x="1096" y="584"/>
                    <a:pt x="1144" y="358"/>
                  </a:cubicBezTo>
                  <a:cubicBezTo>
                    <a:pt x="1120" y="239"/>
                    <a:pt x="1072" y="120"/>
                    <a:pt x="10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8736262" y="4267630"/>
              <a:ext cx="46646" cy="49202"/>
            </a:xfrm>
            <a:custGeom>
              <a:avLst/>
              <a:gdLst/>
              <a:ahLst/>
              <a:cxnLst/>
              <a:rect l="l" t="t" r="r" b="b"/>
              <a:pathLst>
                <a:path w="1478" h="1559" extrusionOk="0">
                  <a:moveTo>
                    <a:pt x="1170" y="0"/>
                  </a:moveTo>
                  <a:cubicBezTo>
                    <a:pt x="959" y="0"/>
                    <a:pt x="750" y="193"/>
                    <a:pt x="536" y="193"/>
                  </a:cubicBezTo>
                  <a:cubicBezTo>
                    <a:pt x="521" y="193"/>
                    <a:pt x="505" y="192"/>
                    <a:pt x="489" y="190"/>
                  </a:cubicBezTo>
                  <a:cubicBezTo>
                    <a:pt x="382" y="321"/>
                    <a:pt x="167" y="321"/>
                    <a:pt x="132" y="547"/>
                  </a:cubicBezTo>
                  <a:cubicBezTo>
                    <a:pt x="1" y="725"/>
                    <a:pt x="191" y="940"/>
                    <a:pt x="84" y="1118"/>
                  </a:cubicBezTo>
                  <a:cubicBezTo>
                    <a:pt x="179" y="1214"/>
                    <a:pt x="60" y="1333"/>
                    <a:pt x="120" y="1440"/>
                  </a:cubicBezTo>
                  <a:lnTo>
                    <a:pt x="346" y="1440"/>
                  </a:lnTo>
                  <a:cubicBezTo>
                    <a:pt x="381" y="1495"/>
                    <a:pt x="422" y="1511"/>
                    <a:pt x="467" y="1511"/>
                  </a:cubicBezTo>
                  <a:cubicBezTo>
                    <a:pt x="530" y="1511"/>
                    <a:pt x="599" y="1480"/>
                    <a:pt x="664" y="1480"/>
                  </a:cubicBezTo>
                  <a:cubicBezTo>
                    <a:pt x="712" y="1480"/>
                    <a:pt x="759" y="1497"/>
                    <a:pt x="798" y="1559"/>
                  </a:cubicBezTo>
                  <a:lnTo>
                    <a:pt x="1251" y="797"/>
                  </a:lnTo>
                  <a:cubicBezTo>
                    <a:pt x="1096" y="487"/>
                    <a:pt x="1453" y="416"/>
                    <a:pt x="1477" y="178"/>
                  </a:cubicBezTo>
                  <a:cubicBezTo>
                    <a:pt x="1374" y="45"/>
                    <a:pt x="1272" y="0"/>
                    <a:pt x="1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8819326" y="3063303"/>
              <a:ext cx="36831" cy="60248"/>
            </a:xfrm>
            <a:custGeom>
              <a:avLst/>
              <a:gdLst/>
              <a:ahLst/>
              <a:cxnLst/>
              <a:rect l="l" t="t" r="r" b="b"/>
              <a:pathLst>
                <a:path w="1167" h="1909" extrusionOk="0">
                  <a:moveTo>
                    <a:pt x="726" y="1"/>
                  </a:moveTo>
                  <a:cubicBezTo>
                    <a:pt x="691" y="1"/>
                    <a:pt x="643" y="1"/>
                    <a:pt x="595" y="25"/>
                  </a:cubicBezTo>
                  <a:cubicBezTo>
                    <a:pt x="357" y="286"/>
                    <a:pt x="274" y="620"/>
                    <a:pt x="155" y="953"/>
                  </a:cubicBezTo>
                  <a:cubicBezTo>
                    <a:pt x="0" y="1215"/>
                    <a:pt x="167" y="1441"/>
                    <a:pt x="226" y="1680"/>
                  </a:cubicBezTo>
                  <a:cubicBezTo>
                    <a:pt x="318" y="1788"/>
                    <a:pt x="405" y="1909"/>
                    <a:pt x="522" y="1909"/>
                  </a:cubicBezTo>
                  <a:cubicBezTo>
                    <a:pt x="572" y="1909"/>
                    <a:pt x="627" y="1887"/>
                    <a:pt x="691" y="1834"/>
                  </a:cubicBezTo>
                  <a:cubicBezTo>
                    <a:pt x="774" y="1501"/>
                    <a:pt x="845" y="1179"/>
                    <a:pt x="941" y="846"/>
                  </a:cubicBezTo>
                  <a:cubicBezTo>
                    <a:pt x="1060" y="727"/>
                    <a:pt x="1167" y="608"/>
                    <a:pt x="1024" y="406"/>
                  </a:cubicBezTo>
                  <a:cubicBezTo>
                    <a:pt x="881" y="310"/>
                    <a:pt x="869" y="108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9" name="Google Shape;349;p4"/>
            <p:cNvSpPr/>
            <p:nvPr/>
          </p:nvSpPr>
          <p:spPr>
            <a:xfrm>
              <a:off x="8631423" y="4352492"/>
              <a:ext cx="56019" cy="57376"/>
            </a:xfrm>
            <a:custGeom>
              <a:avLst/>
              <a:gdLst/>
              <a:ahLst/>
              <a:cxnLst/>
              <a:rect l="l" t="t" r="r" b="b"/>
              <a:pathLst>
                <a:path w="1775" h="1818" extrusionOk="0">
                  <a:moveTo>
                    <a:pt x="1430" y="1"/>
                  </a:moveTo>
                  <a:lnTo>
                    <a:pt x="1430" y="1"/>
                  </a:lnTo>
                  <a:cubicBezTo>
                    <a:pt x="1239" y="168"/>
                    <a:pt x="1001" y="275"/>
                    <a:pt x="894" y="537"/>
                  </a:cubicBezTo>
                  <a:cubicBezTo>
                    <a:pt x="996" y="907"/>
                    <a:pt x="961" y="1061"/>
                    <a:pt x="716" y="1061"/>
                  </a:cubicBezTo>
                  <a:cubicBezTo>
                    <a:pt x="646" y="1061"/>
                    <a:pt x="559" y="1049"/>
                    <a:pt x="453" y="1025"/>
                  </a:cubicBezTo>
                  <a:cubicBezTo>
                    <a:pt x="215" y="1025"/>
                    <a:pt x="108" y="1239"/>
                    <a:pt x="1" y="1418"/>
                  </a:cubicBezTo>
                  <a:cubicBezTo>
                    <a:pt x="47" y="1717"/>
                    <a:pt x="153" y="1817"/>
                    <a:pt x="288" y="1817"/>
                  </a:cubicBezTo>
                  <a:cubicBezTo>
                    <a:pt x="400" y="1817"/>
                    <a:pt x="533" y="1749"/>
                    <a:pt x="668" y="1668"/>
                  </a:cubicBezTo>
                  <a:cubicBezTo>
                    <a:pt x="1251" y="1656"/>
                    <a:pt x="1263" y="1001"/>
                    <a:pt x="1549" y="644"/>
                  </a:cubicBezTo>
                  <a:cubicBezTo>
                    <a:pt x="1775" y="370"/>
                    <a:pt x="1418" y="227"/>
                    <a:pt x="14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8751316" y="4241657"/>
              <a:ext cx="50748" cy="39923"/>
            </a:xfrm>
            <a:custGeom>
              <a:avLst/>
              <a:gdLst/>
              <a:ahLst/>
              <a:cxnLst/>
              <a:rect l="l" t="t" r="r" b="b"/>
              <a:pathLst>
                <a:path w="1608" h="1265" extrusionOk="0">
                  <a:moveTo>
                    <a:pt x="548" y="1"/>
                  </a:moveTo>
                  <a:cubicBezTo>
                    <a:pt x="369" y="346"/>
                    <a:pt x="179" y="679"/>
                    <a:pt x="0" y="1025"/>
                  </a:cubicBezTo>
                  <a:cubicBezTo>
                    <a:pt x="83" y="1070"/>
                    <a:pt x="179" y="1264"/>
                    <a:pt x="252" y="1264"/>
                  </a:cubicBezTo>
                  <a:cubicBezTo>
                    <a:pt x="274" y="1264"/>
                    <a:pt x="293" y="1247"/>
                    <a:pt x="310" y="1203"/>
                  </a:cubicBezTo>
                  <a:cubicBezTo>
                    <a:pt x="388" y="1005"/>
                    <a:pt x="484" y="953"/>
                    <a:pt x="586" y="953"/>
                  </a:cubicBezTo>
                  <a:cubicBezTo>
                    <a:pt x="699" y="953"/>
                    <a:pt x="818" y="1018"/>
                    <a:pt x="927" y="1018"/>
                  </a:cubicBezTo>
                  <a:cubicBezTo>
                    <a:pt x="944" y="1018"/>
                    <a:pt x="960" y="1016"/>
                    <a:pt x="976" y="1013"/>
                  </a:cubicBezTo>
                  <a:lnTo>
                    <a:pt x="1310" y="1013"/>
                  </a:lnTo>
                  <a:cubicBezTo>
                    <a:pt x="1607" y="953"/>
                    <a:pt x="1310" y="715"/>
                    <a:pt x="1393" y="596"/>
                  </a:cubicBezTo>
                  <a:cubicBezTo>
                    <a:pt x="1393" y="536"/>
                    <a:pt x="1381" y="477"/>
                    <a:pt x="1369" y="429"/>
                  </a:cubicBezTo>
                  <a:cubicBezTo>
                    <a:pt x="1262" y="191"/>
                    <a:pt x="1060" y="179"/>
                    <a:pt x="881" y="120"/>
                  </a:cubicBezTo>
                  <a:cubicBezTo>
                    <a:pt x="762" y="84"/>
                    <a:pt x="655" y="48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8586357" y="4409993"/>
              <a:ext cx="46235" cy="44373"/>
            </a:xfrm>
            <a:custGeom>
              <a:avLst/>
              <a:gdLst/>
              <a:ahLst/>
              <a:cxnLst/>
              <a:rect l="l" t="t" r="r" b="b"/>
              <a:pathLst>
                <a:path w="1465" h="1406" extrusionOk="0">
                  <a:moveTo>
                    <a:pt x="1084" y="1"/>
                  </a:moveTo>
                  <a:cubicBezTo>
                    <a:pt x="786" y="298"/>
                    <a:pt x="405" y="453"/>
                    <a:pt x="191" y="858"/>
                  </a:cubicBezTo>
                  <a:cubicBezTo>
                    <a:pt x="0" y="1406"/>
                    <a:pt x="488" y="1203"/>
                    <a:pt x="643" y="1370"/>
                  </a:cubicBezTo>
                  <a:cubicBezTo>
                    <a:pt x="834" y="1346"/>
                    <a:pt x="953" y="1251"/>
                    <a:pt x="965" y="1025"/>
                  </a:cubicBezTo>
                  <a:cubicBezTo>
                    <a:pt x="988" y="751"/>
                    <a:pt x="1131" y="727"/>
                    <a:pt x="1310" y="727"/>
                  </a:cubicBezTo>
                  <a:cubicBezTo>
                    <a:pt x="1465" y="382"/>
                    <a:pt x="1298" y="179"/>
                    <a:pt x="10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52" name="Google Shape;352;p4"/>
            <p:cNvSpPr/>
            <p:nvPr/>
          </p:nvSpPr>
          <p:spPr>
            <a:xfrm>
              <a:off x="8677657" y="3297030"/>
              <a:ext cx="34211" cy="54567"/>
            </a:xfrm>
            <a:custGeom>
              <a:avLst/>
              <a:gdLst/>
              <a:ahLst/>
              <a:cxnLst/>
              <a:rect l="l" t="t" r="r" b="b"/>
              <a:pathLst>
                <a:path w="1084" h="1729" extrusionOk="0">
                  <a:moveTo>
                    <a:pt x="977" y="0"/>
                  </a:moveTo>
                  <a:cubicBezTo>
                    <a:pt x="679" y="417"/>
                    <a:pt x="215" y="643"/>
                    <a:pt x="0" y="1155"/>
                  </a:cubicBezTo>
                  <a:cubicBezTo>
                    <a:pt x="0" y="1405"/>
                    <a:pt x="143" y="1524"/>
                    <a:pt x="310" y="1643"/>
                  </a:cubicBezTo>
                  <a:cubicBezTo>
                    <a:pt x="427" y="1650"/>
                    <a:pt x="565" y="1729"/>
                    <a:pt x="674" y="1729"/>
                  </a:cubicBezTo>
                  <a:cubicBezTo>
                    <a:pt x="776" y="1729"/>
                    <a:pt x="852" y="1659"/>
                    <a:pt x="858" y="1393"/>
                  </a:cubicBezTo>
                  <a:cubicBezTo>
                    <a:pt x="893" y="1036"/>
                    <a:pt x="846" y="643"/>
                    <a:pt x="1072" y="334"/>
                  </a:cubicBezTo>
                  <a:cubicBezTo>
                    <a:pt x="1084" y="215"/>
                    <a:pt x="1072" y="96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53" name="Google Shape;353;p4"/>
            <p:cNvSpPr/>
            <p:nvPr/>
          </p:nvSpPr>
          <p:spPr>
            <a:xfrm>
              <a:off x="8878689" y="3147598"/>
              <a:ext cx="42480" cy="85212"/>
            </a:xfrm>
            <a:custGeom>
              <a:avLst/>
              <a:gdLst/>
              <a:ahLst/>
              <a:cxnLst/>
              <a:rect l="l" t="t" r="r" b="b"/>
              <a:pathLst>
                <a:path w="1346" h="2700" extrusionOk="0">
                  <a:moveTo>
                    <a:pt x="1176" y="1"/>
                  </a:moveTo>
                  <a:cubicBezTo>
                    <a:pt x="1136" y="1"/>
                    <a:pt x="1091" y="22"/>
                    <a:pt x="1036" y="68"/>
                  </a:cubicBezTo>
                  <a:cubicBezTo>
                    <a:pt x="810" y="378"/>
                    <a:pt x="1024" y="842"/>
                    <a:pt x="667" y="1199"/>
                  </a:cubicBezTo>
                  <a:cubicBezTo>
                    <a:pt x="393" y="1485"/>
                    <a:pt x="215" y="2021"/>
                    <a:pt x="36" y="2461"/>
                  </a:cubicBezTo>
                  <a:cubicBezTo>
                    <a:pt x="0" y="2592"/>
                    <a:pt x="60" y="2652"/>
                    <a:pt x="143" y="2699"/>
                  </a:cubicBezTo>
                  <a:cubicBezTo>
                    <a:pt x="596" y="1902"/>
                    <a:pt x="1167" y="1164"/>
                    <a:pt x="1346" y="187"/>
                  </a:cubicBezTo>
                  <a:cubicBezTo>
                    <a:pt x="1299" y="72"/>
                    <a:pt x="1248" y="1"/>
                    <a:pt x="1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8798276" y="2864355"/>
              <a:ext cx="40996" cy="57692"/>
            </a:xfrm>
            <a:custGeom>
              <a:avLst/>
              <a:gdLst/>
              <a:ahLst/>
              <a:cxnLst/>
              <a:rect l="l" t="t" r="r" b="b"/>
              <a:pathLst>
                <a:path w="1299" h="1828" extrusionOk="0">
                  <a:moveTo>
                    <a:pt x="216" y="0"/>
                  </a:moveTo>
                  <a:cubicBezTo>
                    <a:pt x="166" y="0"/>
                    <a:pt x="114" y="15"/>
                    <a:pt x="60" y="42"/>
                  </a:cubicBezTo>
                  <a:cubicBezTo>
                    <a:pt x="12" y="66"/>
                    <a:pt x="0" y="125"/>
                    <a:pt x="12" y="197"/>
                  </a:cubicBezTo>
                  <a:cubicBezTo>
                    <a:pt x="405" y="661"/>
                    <a:pt x="346" y="1423"/>
                    <a:pt x="834" y="1828"/>
                  </a:cubicBezTo>
                  <a:cubicBezTo>
                    <a:pt x="1036" y="1685"/>
                    <a:pt x="1298" y="1602"/>
                    <a:pt x="1143" y="1233"/>
                  </a:cubicBezTo>
                  <a:cubicBezTo>
                    <a:pt x="917" y="1042"/>
                    <a:pt x="905" y="673"/>
                    <a:pt x="703" y="483"/>
                  </a:cubicBezTo>
                  <a:cubicBezTo>
                    <a:pt x="608" y="316"/>
                    <a:pt x="203" y="447"/>
                    <a:pt x="381" y="66"/>
                  </a:cubicBezTo>
                  <a:cubicBezTo>
                    <a:pt x="330" y="21"/>
                    <a:pt x="275" y="0"/>
                    <a:pt x="2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55" name="Google Shape;355;p4"/>
            <p:cNvSpPr/>
            <p:nvPr/>
          </p:nvSpPr>
          <p:spPr>
            <a:xfrm>
              <a:off x="8913246" y="3078326"/>
              <a:ext cx="26353" cy="55293"/>
            </a:xfrm>
            <a:custGeom>
              <a:avLst/>
              <a:gdLst/>
              <a:ahLst/>
              <a:cxnLst/>
              <a:rect l="l" t="t" r="r" b="b"/>
              <a:pathLst>
                <a:path w="835" h="1752" extrusionOk="0">
                  <a:moveTo>
                    <a:pt x="834" y="1"/>
                  </a:moveTo>
                  <a:lnTo>
                    <a:pt x="834" y="1"/>
                  </a:lnTo>
                  <a:cubicBezTo>
                    <a:pt x="382" y="49"/>
                    <a:pt x="120" y="180"/>
                    <a:pt x="548" y="680"/>
                  </a:cubicBezTo>
                  <a:cubicBezTo>
                    <a:pt x="523" y="694"/>
                    <a:pt x="496" y="700"/>
                    <a:pt x="470" y="700"/>
                  </a:cubicBezTo>
                  <a:cubicBezTo>
                    <a:pt x="384" y="700"/>
                    <a:pt x="296" y="641"/>
                    <a:pt x="220" y="641"/>
                  </a:cubicBezTo>
                  <a:cubicBezTo>
                    <a:pt x="168" y="641"/>
                    <a:pt x="121" y="669"/>
                    <a:pt x="84" y="763"/>
                  </a:cubicBezTo>
                  <a:cubicBezTo>
                    <a:pt x="1" y="1013"/>
                    <a:pt x="358" y="1013"/>
                    <a:pt x="346" y="1299"/>
                  </a:cubicBezTo>
                  <a:cubicBezTo>
                    <a:pt x="340" y="1299"/>
                    <a:pt x="333" y="1300"/>
                    <a:pt x="327" y="1300"/>
                  </a:cubicBezTo>
                  <a:cubicBezTo>
                    <a:pt x="285" y="1300"/>
                    <a:pt x="234" y="1288"/>
                    <a:pt x="186" y="1288"/>
                  </a:cubicBezTo>
                  <a:cubicBezTo>
                    <a:pt x="110" y="1288"/>
                    <a:pt x="43" y="1318"/>
                    <a:pt x="36" y="1477"/>
                  </a:cubicBezTo>
                  <a:cubicBezTo>
                    <a:pt x="191" y="1561"/>
                    <a:pt x="346" y="1668"/>
                    <a:pt x="513" y="1751"/>
                  </a:cubicBezTo>
                  <a:cubicBezTo>
                    <a:pt x="715" y="1192"/>
                    <a:pt x="775" y="584"/>
                    <a:pt x="8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8759553" y="3177547"/>
              <a:ext cx="36483" cy="52074"/>
            </a:xfrm>
            <a:custGeom>
              <a:avLst/>
              <a:gdLst/>
              <a:ahLst/>
              <a:cxnLst/>
              <a:rect l="l" t="t" r="r" b="b"/>
              <a:pathLst>
                <a:path w="1156" h="1650" extrusionOk="0">
                  <a:moveTo>
                    <a:pt x="703" y="0"/>
                  </a:moveTo>
                  <a:cubicBezTo>
                    <a:pt x="394" y="262"/>
                    <a:pt x="180" y="619"/>
                    <a:pt x="37" y="1024"/>
                  </a:cubicBezTo>
                  <a:cubicBezTo>
                    <a:pt x="1" y="1191"/>
                    <a:pt x="215" y="1143"/>
                    <a:pt x="215" y="1286"/>
                  </a:cubicBezTo>
                  <a:cubicBezTo>
                    <a:pt x="215" y="1465"/>
                    <a:pt x="275" y="1619"/>
                    <a:pt x="453" y="1643"/>
                  </a:cubicBezTo>
                  <a:cubicBezTo>
                    <a:pt x="474" y="1647"/>
                    <a:pt x="492" y="1649"/>
                    <a:pt x="508" y="1649"/>
                  </a:cubicBezTo>
                  <a:cubicBezTo>
                    <a:pt x="684" y="1649"/>
                    <a:pt x="648" y="1431"/>
                    <a:pt x="692" y="1322"/>
                  </a:cubicBezTo>
                  <a:cubicBezTo>
                    <a:pt x="775" y="1096"/>
                    <a:pt x="930" y="953"/>
                    <a:pt x="1049" y="762"/>
                  </a:cubicBezTo>
                  <a:cubicBezTo>
                    <a:pt x="1132" y="715"/>
                    <a:pt x="1156" y="607"/>
                    <a:pt x="1156" y="500"/>
                  </a:cubicBezTo>
                  <a:cubicBezTo>
                    <a:pt x="1013" y="322"/>
                    <a:pt x="834" y="203"/>
                    <a:pt x="7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57" name="Google Shape;357;p4"/>
            <p:cNvSpPr/>
            <p:nvPr/>
          </p:nvSpPr>
          <p:spPr>
            <a:xfrm>
              <a:off x="8716633" y="3241928"/>
              <a:ext cx="50496" cy="68454"/>
            </a:xfrm>
            <a:custGeom>
              <a:avLst/>
              <a:gdLst/>
              <a:ahLst/>
              <a:cxnLst/>
              <a:rect l="l" t="t" r="r" b="b"/>
              <a:pathLst>
                <a:path w="1600" h="2169" extrusionOk="0">
                  <a:moveTo>
                    <a:pt x="1390" y="0"/>
                  </a:moveTo>
                  <a:cubicBezTo>
                    <a:pt x="1332" y="0"/>
                    <a:pt x="1265" y="22"/>
                    <a:pt x="1206" y="32"/>
                  </a:cubicBezTo>
                  <a:cubicBezTo>
                    <a:pt x="1004" y="80"/>
                    <a:pt x="849" y="211"/>
                    <a:pt x="635" y="211"/>
                  </a:cubicBezTo>
                  <a:cubicBezTo>
                    <a:pt x="587" y="306"/>
                    <a:pt x="563" y="377"/>
                    <a:pt x="516" y="472"/>
                  </a:cubicBezTo>
                  <a:cubicBezTo>
                    <a:pt x="813" y="889"/>
                    <a:pt x="516" y="1103"/>
                    <a:pt x="289" y="1354"/>
                  </a:cubicBezTo>
                  <a:cubicBezTo>
                    <a:pt x="170" y="1484"/>
                    <a:pt x="75" y="1627"/>
                    <a:pt x="39" y="1806"/>
                  </a:cubicBezTo>
                  <a:cubicBezTo>
                    <a:pt x="1" y="1999"/>
                    <a:pt x="17" y="2169"/>
                    <a:pt x="177" y="2169"/>
                  </a:cubicBezTo>
                  <a:cubicBezTo>
                    <a:pt x="214" y="2169"/>
                    <a:pt x="259" y="2160"/>
                    <a:pt x="313" y="2139"/>
                  </a:cubicBezTo>
                  <a:cubicBezTo>
                    <a:pt x="337" y="1675"/>
                    <a:pt x="611" y="1473"/>
                    <a:pt x="968" y="1365"/>
                  </a:cubicBezTo>
                  <a:cubicBezTo>
                    <a:pt x="1028" y="1056"/>
                    <a:pt x="1397" y="973"/>
                    <a:pt x="1409" y="603"/>
                  </a:cubicBezTo>
                  <a:cubicBezTo>
                    <a:pt x="1004" y="270"/>
                    <a:pt x="1599" y="389"/>
                    <a:pt x="1540" y="234"/>
                  </a:cubicBezTo>
                  <a:cubicBezTo>
                    <a:pt x="1540" y="45"/>
                    <a:pt x="1474" y="0"/>
                    <a:pt x="13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8839966" y="3023381"/>
              <a:ext cx="31592" cy="54630"/>
            </a:xfrm>
            <a:custGeom>
              <a:avLst/>
              <a:gdLst/>
              <a:ahLst/>
              <a:cxnLst/>
              <a:rect l="l" t="t" r="r" b="b"/>
              <a:pathLst>
                <a:path w="1001" h="1731" extrusionOk="0">
                  <a:moveTo>
                    <a:pt x="389" y="0"/>
                  </a:moveTo>
                  <a:cubicBezTo>
                    <a:pt x="379" y="0"/>
                    <a:pt x="369" y="1"/>
                    <a:pt x="358" y="4"/>
                  </a:cubicBezTo>
                  <a:cubicBezTo>
                    <a:pt x="346" y="75"/>
                    <a:pt x="310" y="158"/>
                    <a:pt x="287" y="242"/>
                  </a:cubicBezTo>
                  <a:cubicBezTo>
                    <a:pt x="179" y="444"/>
                    <a:pt x="334" y="742"/>
                    <a:pt x="72" y="873"/>
                  </a:cubicBezTo>
                  <a:lnTo>
                    <a:pt x="72" y="861"/>
                  </a:lnTo>
                  <a:cubicBezTo>
                    <a:pt x="37" y="1028"/>
                    <a:pt x="1" y="1194"/>
                    <a:pt x="37" y="1349"/>
                  </a:cubicBezTo>
                  <a:cubicBezTo>
                    <a:pt x="179" y="1409"/>
                    <a:pt x="60" y="1730"/>
                    <a:pt x="287" y="1730"/>
                  </a:cubicBezTo>
                  <a:cubicBezTo>
                    <a:pt x="465" y="1623"/>
                    <a:pt x="406" y="1313"/>
                    <a:pt x="632" y="1254"/>
                  </a:cubicBezTo>
                  <a:cubicBezTo>
                    <a:pt x="584" y="873"/>
                    <a:pt x="1001" y="492"/>
                    <a:pt x="632" y="99"/>
                  </a:cubicBezTo>
                  <a:cubicBezTo>
                    <a:pt x="546" y="88"/>
                    <a:pt x="480" y="0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8620535" y="4397212"/>
              <a:ext cx="31592" cy="35726"/>
            </a:xfrm>
            <a:custGeom>
              <a:avLst/>
              <a:gdLst/>
              <a:ahLst/>
              <a:cxnLst/>
              <a:rect l="l" t="t" r="r" b="b"/>
              <a:pathLst>
                <a:path w="1001" h="1132" extrusionOk="0">
                  <a:moveTo>
                    <a:pt x="334" y="1"/>
                  </a:moveTo>
                  <a:cubicBezTo>
                    <a:pt x="215" y="120"/>
                    <a:pt x="13" y="144"/>
                    <a:pt x="1" y="382"/>
                  </a:cubicBezTo>
                  <a:cubicBezTo>
                    <a:pt x="84" y="644"/>
                    <a:pt x="155" y="882"/>
                    <a:pt x="227" y="1132"/>
                  </a:cubicBezTo>
                  <a:cubicBezTo>
                    <a:pt x="560" y="906"/>
                    <a:pt x="775" y="584"/>
                    <a:pt x="1001" y="251"/>
                  </a:cubicBezTo>
                  <a:lnTo>
                    <a:pt x="1001" y="251"/>
                  </a:lnTo>
                  <a:cubicBezTo>
                    <a:pt x="926" y="262"/>
                    <a:pt x="852" y="271"/>
                    <a:pt x="779" y="271"/>
                  </a:cubicBezTo>
                  <a:cubicBezTo>
                    <a:pt x="609" y="271"/>
                    <a:pt x="451" y="218"/>
                    <a:pt x="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8797897" y="4179012"/>
              <a:ext cx="40239" cy="34495"/>
            </a:xfrm>
            <a:custGeom>
              <a:avLst/>
              <a:gdLst/>
              <a:ahLst/>
              <a:cxnLst/>
              <a:rect l="l" t="t" r="r" b="b"/>
              <a:pathLst>
                <a:path w="1275" h="1093" extrusionOk="0">
                  <a:moveTo>
                    <a:pt x="203" y="1"/>
                  </a:moveTo>
                  <a:cubicBezTo>
                    <a:pt x="160" y="1"/>
                    <a:pt x="112" y="20"/>
                    <a:pt x="60" y="69"/>
                  </a:cubicBezTo>
                  <a:cubicBezTo>
                    <a:pt x="36" y="116"/>
                    <a:pt x="12" y="152"/>
                    <a:pt x="0" y="200"/>
                  </a:cubicBezTo>
                  <a:cubicBezTo>
                    <a:pt x="92" y="314"/>
                    <a:pt x="29" y="594"/>
                    <a:pt x="247" y="594"/>
                  </a:cubicBezTo>
                  <a:cubicBezTo>
                    <a:pt x="256" y="594"/>
                    <a:pt x="265" y="594"/>
                    <a:pt x="274" y="593"/>
                  </a:cubicBezTo>
                  <a:cubicBezTo>
                    <a:pt x="358" y="676"/>
                    <a:pt x="453" y="747"/>
                    <a:pt x="512" y="855"/>
                  </a:cubicBezTo>
                  <a:cubicBezTo>
                    <a:pt x="536" y="926"/>
                    <a:pt x="560" y="1009"/>
                    <a:pt x="608" y="1069"/>
                  </a:cubicBezTo>
                  <a:cubicBezTo>
                    <a:pt x="870" y="1033"/>
                    <a:pt x="1167" y="1093"/>
                    <a:pt x="1274" y="688"/>
                  </a:cubicBezTo>
                  <a:cubicBezTo>
                    <a:pt x="965" y="652"/>
                    <a:pt x="774" y="319"/>
                    <a:pt x="489" y="188"/>
                  </a:cubicBezTo>
                  <a:cubicBezTo>
                    <a:pt x="396" y="112"/>
                    <a:pt x="309" y="1"/>
                    <a:pt x="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8753936" y="3201974"/>
              <a:ext cx="39103" cy="32759"/>
            </a:xfrm>
            <a:custGeom>
              <a:avLst/>
              <a:gdLst/>
              <a:ahLst/>
              <a:cxnLst/>
              <a:rect l="l" t="t" r="r" b="b"/>
              <a:pathLst>
                <a:path w="1239" h="1038" extrusionOk="0">
                  <a:moveTo>
                    <a:pt x="1239" y="0"/>
                  </a:moveTo>
                  <a:cubicBezTo>
                    <a:pt x="989" y="119"/>
                    <a:pt x="822" y="310"/>
                    <a:pt x="798" y="631"/>
                  </a:cubicBezTo>
                  <a:cubicBezTo>
                    <a:pt x="780" y="722"/>
                    <a:pt x="762" y="799"/>
                    <a:pt x="696" y="799"/>
                  </a:cubicBezTo>
                  <a:cubicBezTo>
                    <a:pt x="676" y="799"/>
                    <a:pt x="651" y="791"/>
                    <a:pt x="619" y="774"/>
                  </a:cubicBezTo>
                  <a:cubicBezTo>
                    <a:pt x="536" y="726"/>
                    <a:pt x="500" y="679"/>
                    <a:pt x="536" y="572"/>
                  </a:cubicBezTo>
                  <a:cubicBezTo>
                    <a:pt x="669" y="288"/>
                    <a:pt x="621" y="228"/>
                    <a:pt x="525" y="228"/>
                  </a:cubicBezTo>
                  <a:cubicBezTo>
                    <a:pt x="453" y="228"/>
                    <a:pt x="354" y="262"/>
                    <a:pt x="283" y="262"/>
                  </a:cubicBezTo>
                  <a:cubicBezTo>
                    <a:pt x="261" y="262"/>
                    <a:pt x="242" y="258"/>
                    <a:pt x="227" y="250"/>
                  </a:cubicBezTo>
                  <a:cubicBezTo>
                    <a:pt x="60" y="298"/>
                    <a:pt x="0" y="429"/>
                    <a:pt x="0" y="607"/>
                  </a:cubicBezTo>
                  <a:cubicBezTo>
                    <a:pt x="70" y="911"/>
                    <a:pt x="215" y="1038"/>
                    <a:pt x="423" y="1038"/>
                  </a:cubicBezTo>
                  <a:cubicBezTo>
                    <a:pt x="500" y="1038"/>
                    <a:pt x="586" y="1021"/>
                    <a:pt x="679" y="988"/>
                  </a:cubicBezTo>
                  <a:cubicBezTo>
                    <a:pt x="1000" y="774"/>
                    <a:pt x="1060" y="334"/>
                    <a:pt x="1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8561173" y="4449915"/>
              <a:ext cx="34590" cy="26069"/>
            </a:xfrm>
            <a:custGeom>
              <a:avLst/>
              <a:gdLst/>
              <a:ahLst/>
              <a:cxnLst/>
              <a:rect l="l" t="t" r="r" b="b"/>
              <a:pathLst>
                <a:path w="1096" h="826" extrusionOk="0">
                  <a:moveTo>
                    <a:pt x="789" y="1"/>
                  </a:moveTo>
                  <a:cubicBezTo>
                    <a:pt x="676" y="1"/>
                    <a:pt x="554" y="51"/>
                    <a:pt x="429" y="105"/>
                  </a:cubicBezTo>
                  <a:cubicBezTo>
                    <a:pt x="415" y="103"/>
                    <a:pt x="401" y="102"/>
                    <a:pt x="388" y="102"/>
                  </a:cubicBezTo>
                  <a:cubicBezTo>
                    <a:pt x="143" y="102"/>
                    <a:pt x="136" y="410"/>
                    <a:pt x="0" y="557"/>
                  </a:cubicBezTo>
                  <a:cubicBezTo>
                    <a:pt x="162" y="753"/>
                    <a:pt x="292" y="826"/>
                    <a:pt x="404" y="826"/>
                  </a:cubicBezTo>
                  <a:cubicBezTo>
                    <a:pt x="686" y="826"/>
                    <a:pt x="848" y="354"/>
                    <a:pt x="1096" y="200"/>
                  </a:cubicBezTo>
                  <a:cubicBezTo>
                    <a:pt x="1007" y="51"/>
                    <a:pt x="902" y="1"/>
                    <a:pt x="7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8824565" y="2902478"/>
              <a:ext cx="28215" cy="40397"/>
            </a:xfrm>
            <a:custGeom>
              <a:avLst/>
              <a:gdLst/>
              <a:ahLst/>
              <a:cxnLst/>
              <a:rect l="l" t="t" r="r" b="b"/>
              <a:pathLst>
                <a:path w="894" h="1280" extrusionOk="0">
                  <a:moveTo>
                    <a:pt x="322" y="1"/>
                  </a:moveTo>
                  <a:lnTo>
                    <a:pt x="322" y="1"/>
                  </a:lnTo>
                  <a:cubicBezTo>
                    <a:pt x="394" y="322"/>
                    <a:pt x="1" y="334"/>
                    <a:pt x="13" y="596"/>
                  </a:cubicBezTo>
                  <a:cubicBezTo>
                    <a:pt x="120" y="715"/>
                    <a:pt x="227" y="822"/>
                    <a:pt x="215" y="1013"/>
                  </a:cubicBezTo>
                  <a:lnTo>
                    <a:pt x="215" y="1132"/>
                  </a:lnTo>
                  <a:cubicBezTo>
                    <a:pt x="383" y="1253"/>
                    <a:pt x="558" y="1279"/>
                    <a:pt x="740" y="1279"/>
                  </a:cubicBezTo>
                  <a:cubicBezTo>
                    <a:pt x="791" y="1279"/>
                    <a:pt x="842" y="1277"/>
                    <a:pt x="894" y="1275"/>
                  </a:cubicBezTo>
                  <a:cubicBezTo>
                    <a:pt x="834" y="763"/>
                    <a:pt x="584" y="394"/>
                    <a:pt x="3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8582223" y="3418028"/>
              <a:ext cx="28593" cy="34590"/>
            </a:xfrm>
            <a:custGeom>
              <a:avLst/>
              <a:gdLst/>
              <a:ahLst/>
              <a:cxnLst/>
              <a:rect l="l" t="t" r="r" b="b"/>
              <a:pathLst>
                <a:path w="906" h="1096" extrusionOk="0">
                  <a:moveTo>
                    <a:pt x="667" y="0"/>
                  </a:moveTo>
                  <a:cubicBezTo>
                    <a:pt x="381" y="60"/>
                    <a:pt x="238" y="334"/>
                    <a:pt x="24" y="512"/>
                  </a:cubicBezTo>
                  <a:cubicBezTo>
                    <a:pt x="0" y="869"/>
                    <a:pt x="0" y="869"/>
                    <a:pt x="596" y="1096"/>
                  </a:cubicBezTo>
                  <a:cubicBezTo>
                    <a:pt x="786" y="953"/>
                    <a:pt x="905" y="738"/>
                    <a:pt x="893" y="453"/>
                  </a:cubicBezTo>
                  <a:cubicBezTo>
                    <a:pt x="881" y="369"/>
                    <a:pt x="834" y="274"/>
                    <a:pt x="774" y="203"/>
                  </a:cubicBezTo>
                  <a:cubicBezTo>
                    <a:pt x="679" y="179"/>
                    <a:pt x="667" y="84"/>
                    <a:pt x="6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8791491" y="2837908"/>
              <a:ext cx="47024" cy="30424"/>
            </a:xfrm>
            <a:custGeom>
              <a:avLst/>
              <a:gdLst/>
              <a:ahLst/>
              <a:cxnLst/>
              <a:rect l="l" t="t" r="r" b="b"/>
              <a:pathLst>
                <a:path w="1490" h="964" extrusionOk="0">
                  <a:moveTo>
                    <a:pt x="1139" y="1"/>
                  </a:moveTo>
                  <a:cubicBezTo>
                    <a:pt x="1001" y="1"/>
                    <a:pt x="858" y="39"/>
                    <a:pt x="714" y="39"/>
                  </a:cubicBezTo>
                  <a:cubicBezTo>
                    <a:pt x="686" y="39"/>
                    <a:pt x="659" y="38"/>
                    <a:pt x="632" y="35"/>
                  </a:cubicBezTo>
                  <a:cubicBezTo>
                    <a:pt x="477" y="130"/>
                    <a:pt x="239" y="11"/>
                    <a:pt x="168" y="297"/>
                  </a:cubicBezTo>
                  <a:lnTo>
                    <a:pt x="168" y="273"/>
                  </a:lnTo>
                  <a:lnTo>
                    <a:pt x="168" y="273"/>
                  </a:lnTo>
                  <a:cubicBezTo>
                    <a:pt x="1" y="535"/>
                    <a:pt x="156" y="713"/>
                    <a:pt x="275" y="892"/>
                  </a:cubicBezTo>
                  <a:cubicBezTo>
                    <a:pt x="382" y="904"/>
                    <a:pt x="465" y="904"/>
                    <a:pt x="572" y="916"/>
                  </a:cubicBezTo>
                  <a:cubicBezTo>
                    <a:pt x="594" y="949"/>
                    <a:pt x="614" y="964"/>
                    <a:pt x="633" y="964"/>
                  </a:cubicBezTo>
                  <a:cubicBezTo>
                    <a:pt x="655" y="964"/>
                    <a:pt x="678" y="943"/>
                    <a:pt x="703" y="904"/>
                  </a:cubicBezTo>
                  <a:cubicBezTo>
                    <a:pt x="595" y="262"/>
                    <a:pt x="871" y="128"/>
                    <a:pt x="1247" y="128"/>
                  </a:cubicBezTo>
                  <a:cubicBezTo>
                    <a:pt x="1324" y="128"/>
                    <a:pt x="1406" y="134"/>
                    <a:pt x="1489" y="142"/>
                  </a:cubicBezTo>
                  <a:cubicBezTo>
                    <a:pt x="1378" y="31"/>
                    <a:pt x="1260" y="1"/>
                    <a:pt x="11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8736641" y="3228421"/>
              <a:ext cx="37998" cy="24869"/>
            </a:xfrm>
            <a:custGeom>
              <a:avLst/>
              <a:gdLst/>
              <a:ahLst/>
              <a:cxnLst/>
              <a:rect l="l" t="t" r="r" b="b"/>
              <a:pathLst>
                <a:path w="1204" h="788" extrusionOk="0">
                  <a:moveTo>
                    <a:pt x="503" y="0"/>
                  </a:moveTo>
                  <a:cubicBezTo>
                    <a:pt x="461" y="0"/>
                    <a:pt x="417" y="9"/>
                    <a:pt x="370" y="31"/>
                  </a:cubicBezTo>
                  <a:cubicBezTo>
                    <a:pt x="251" y="246"/>
                    <a:pt x="120" y="436"/>
                    <a:pt x="1" y="650"/>
                  </a:cubicBezTo>
                  <a:cubicBezTo>
                    <a:pt x="75" y="748"/>
                    <a:pt x="150" y="787"/>
                    <a:pt x="226" y="787"/>
                  </a:cubicBezTo>
                  <a:cubicBezTo>
                    <a:pt x="308" y="787"/>
                    <a:pt x="391" y="742"/>
                    <a:pt x="477" y="674"/>
                  </a:cubicBezTo>
                  <a:cubicBezTo>
                    <a:pt x="553" y="605"/>
                    <a:pt x="634" y="539"/>
                    <a:pt x="716" y="539"/>
                  </a:cubicBezTo>
                  <a:cubicBezTo>
                    <a:pt x="774" y="539"/>
                    <a:pt x="834" y="573"/>
                    <a:pt x="894" y="662"/>
                  </a:cubicBezTo>
                  <a:cubicBezTo>
                    <a:pt x="1025" y="567"/>
                    <a:pt x="1144" y="448"/>
                    <a:pt x="1203" y="269"/>
                  </a:cubicBezTo>
                  <a:lnTo>
                    <a:pt x="1203" y="269"/>
                  </a:lnTo>
                  <a:cubicBezTo>
                    <a:pt x="1178" y="276"/>
                    <a:pt x="1154" y="279"/>
                    <a:pt x="1130" y="279"/>
                  </a:cubicBezTo>
                  <a:cubicBezTo>
                    <a:pt x="903" y="279"/>
                    <a:pt x="735" y="0"/>
                    <a:pt x="5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8708459" y="3279104"/>
              <a:ext cx="21082" cy="38503"/>
            </a:xfrm>
            <a:custGeom>
              <a:avLst/>
              <a:gdLst/>
              <a:ahLst/>
              <a:cxnLst/>
              <a:rect l="l" t="t" r="r" b="b"/>
              <a:pathLst>
                <a:path w="668" h="1220" extrusionOk="0">
                  <a:moveTo>
                    <a:pt x="474" y="0"/>
                  </a:moveTo>
                  <a:cubicBezTo>
                    <a:pt x="435" y="0"/>
                    <a:pt x="392" y="18"/>
                    <a:pt x="346" y="56"/>
                  </a:cubicBezTo>
                  <a:cubicBezTo>
                    <a:pt x="155" y="152"/>
                    <a:pt x="48" y="330"/>
                    <a:pt x="1" y="557"/>
                  </a:cubicBezTo>
                  <a:lnTo>
                    <a:pt x="1" y="949"/>
                  </a:lnTo>
                  <a:cubicBezTo>
                    <a:pt x="60" y="1068"/>
                    <a:pt x="103" y="1220"/>
                    <a:pt x="239" y="1220"/>
                  </a:cubicBezTo>
                  <a:cubicBezTo>
                    <a:pt x="266" y="1220"/>
                    <a:pt x="298" y="1214"/>
                    <a:pt x="334" y="1199"/>
                  </a:cubicBezTo>
                  <a:cubicBezTo>
                    <a:pt x="406" y="1104"/>
                    <a:pt x="477" y="1033"/>
                    <a:pt x="548" y="961"/>
                  </a:cubicBezTo>
                  <a:cubicBezTo>
                    <a:pt x="60" y="604"/>
                    <a:pt x="667" y="449"/>
                    <a:pt x="656" y="187"/>
                  </a:cubicBezTo>
                  <a:cubicBezTo>
                    <a:pt x="615" y="75"/>
                    <a:pt x="554" y="0"/>
                    <a:pt x="4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8719000" y="3257202"/>
              <a:ext cx="28941" cy="27836"/>
            </a:xfrm>
            <a:custGeom>
              <a:avLst/>
              <a:gdLst/>
              <a:ahLst/>
              <a:cxnLst/>
              <a:rect l="l" t="t" r="r" b="b"/>
              <a:pathLst>
                <a:path w="917" h="882" extrusionOk="0">
                  <a:moveTo>
                    <a:pt x="429" y="0"/>
                  </a:moveTo>
                  <a:lnTo>
                    <a:pt x="429" y="0"/>
                  </a:lnTo>
                  <a:cubicBezTo>
                    <a:pt x="191" y="179"/>
                    <a:pt x="191" y="536"/>
                    <a:pt x="0" y="762"/>
                  </a:cubicBezTo>
                  <a:cubicBezTo>
                    <a:pt x="95" y="786"/>
                    <a:pt x="214" y="834"/>
                    <a:pt x="322" y="881"/>
                  </a:cubicBezTo>
                  <a:cubicBezTo>
                    <a:pt x="905" y="369"/>
                    <a:pt x="917" y="274"/>
                    <a:pt x="4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8642343" y="3669049"/>
              <a:ext cx="33832" cy="34937"/>
            </a:xfrm>
            <a:custGeom>
              <a:avLst/>
              <a:gdLst/>
              <a:ahLst/>
              <a:cxnLst/>
              <a:rect l="l" t="t" r="r" b="b"/>
              <a:pathLst>
                <a:path w="1072" h="1107" extrusionOk="0">
                  <a:moveTo>
                    <a:pt x="340" y="0"/>
                  </a:moveTo>
                  <a:cubicBezTo>
                    <a:pt x="309" y="0"/>
                    <a:pt x="278" y="11"/>
                    <a:pt x="250" y="35"/>
                  </a:cubicBezTo>
                  <a:cubicBezTo>
                    <a:pt x="131" y="119"/>
                    <a:pt x="72" y="285"/>
                    <a:pt x="0" y="416"/>
                  </a:cubicBezTo>
                  <a:cubicBezTo>
                    <a:pt x="0" y="571"/>
                    <a:pt x="119" y="643"/>
                    <a:pt x="226" y="726"/>
                  </a:cubicBezTo>
                  <a:cubicBezTo>
                    <a:pt x="381" y="952"/>
                    <a:pt x="584" y="1107"/>
                    <a:pt x="846" y="1107"/>
                  </a:cubicBezTo>
                  <a:cubicBezTo>
                    <a:pt x="1072" y="940"/>
                    <a:pt x="1000" y="666"/>
                    <a:pt x="822" y="654"/>
                  </a:cubicBezTo>
                  <a:cubicBezTo>
                    <a:pt x="476" y="643"/>
                    <a:pt x="203" y="714"/>
                    <a:pt x="476" y="166"/>
                  </a:cubicBezTo>
                  <a:cubicBezTo>
                    <a:pt x="512" y="87"/>
                    <a:pt x="429" y="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8835831" y="4042519"/>
              <a:ext cx="24080" cy="47308"/>
            </a:xfrm>
            <a:custGeom>
              <a:avLst/>
              <a:gdLst/>
              <a:ahLst/>
              <a:cxnLst/>
              <a:rect l="l" t="t" r="r" b="b"/>
              <a:pathLst>
                <a:path w="763" h="1499" extrusionOk="0">
                  <a:moveTo>
                    <a:pt x="275" y="0"/>
                  </a:moveTo>
                  <a:cubicBezTo>
                    <a:pt x="180" y="48"/>
                    <a:pt x="180" y="143"/>
                    <a:pt x="144" y="250"/>
                  </a:cubicBezTo>
                  <a:cubicBezTo>
                    <a:pt x="1" y="584"/>
                    <a:pt x="60" y="893"/>
                    <a:pt x="203" y="1191"/>
                  </a:cubicBezTo>
                  <a:cubicBezTo>
                    <a:pt x="267" y="1307"/>
                    <a:pt x="311" y="1498"/>
                    <a:pt x="437" y="1498"/>
                  </a:cubicBezTo>
                  <a:cubicBezTo>
                    <a:pt x="453" y="1498"/>
                    <a:pt x="470" y="1495"/>
                    <a:pt x="489" y="1489"/>
                  </a:cubicBezTo>
                  <a:cubicBezTo>
                    <a:pt x="680" y="1417"/>
                    <a:pt x="763" y="1227"/>
                    <a:pt x="620" y="1000"/>
                  </a:cubicBezTo>
                  <a:cubicBezTo>
                    <a:pt x="620" y="953"/>
                    <a:pt x="644" y="905"/>
                    <a:pt x="656" y="881"/>
                  </a:cubicBezTo>
                  <a:cubicBezTo>
                    <a:pt x="668" y="715"/>
                    <a:pt x="608" y="548"/>
                    <a:pt x="656" y="393"/>
                  </a:cubicBezTo>
                  <a:cubicBezTo>
                    <a:pt x="656" y="334"/>
                    <a:pt x="656" y="286"/>
                    <a:pt x="632" y="227"/>
                  </a:cubicBezTo>
                  <a:cubicBezTo>
                    <a:pt x="549" y="96"/>
                    <a:pt x="418" y="48"/>
                    <a:pt x="2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8578846" y="3571279"/>
              <a:ext cx="39355" cy="25879"/>
            </a:xfrm>
            <a:custGeom>
              <a:avLst/>
              <a:gdLst/>
              <a:ahLst/>
              <a:cxnLst/>
              <a:rect l="l" t="t" r="r" b="b"/>
              <a:pathLst>
                <a:path w="1247" h="820" extrusionOk="0">
                  <a:moveTo>
                    <a:pt x="758" y="1"/>
                  </a:moveTo>
                  <a:cubicBezTo>
                    <a:pt x="698" y="1"/>
                    <a:pt x="625" y="9"/>
                    <a:pt x="536" y="26"/>
                  </a:cubicBezTo>
                  <a:cubicBezTo>
                    <a:pt x="527" y="25"/>
                    <a:pt x="518" y="24"/>
                    <a:pt x="509" y="24"/>
                  </a:cubicBezTo>
                  <a:cubicBezTo>
                    <a:pt x="303" y="24"/>
                    <a:pt x="219" y="288"/>
                    <a:pt x="36" y="300"/>
                  </a:cubicBezTo>
                  <a:cubicBezTo>
                    <a:pt x="12" y="335"/>
                    <a:pt x="0" y="359"/>
                    <a:pt x="12" y="395"/>
                  </a:cubicBezTo>
                  <a:cubicBezTo>
                    <a:pt x="89" y="515"/>
                    <a:pt x="160" y="660"/>
                    <a:pt x="283" y="660"/>
                  </a:cubicBezTo>
                  <a:cubicBezTo>
                    <a:pt x="331" y="660"/>
                    <a:pt x="386" y="638"/>
                    <a:pt x="452" y="585"/>
                  </a:cubicBezTo>
                  <a:cubicBezTo>
                    <a:pt x="474" y="578"/>
                    <a:pt x="493" y="575"/>
                    <a:pt x="510" y="575"/>
                  </a:cubicBezTo>
                  <a:cubicBezTo>
                    <a:pt x="635" y="575"/>
                    <a:pt x="656" y="749"/>
                    <a:pt x="750" y="812"/>
                  </a:cubicBezTo>
                  <a:cubicBezTo>
                    <a:pt x="765" y="817"/>
                    <a:pt x="782" y="819"/>
                    <a:pt x="800" y="819"/>
                  </a:cubicBezTo>
                  <a:cubicBezTo>
                    <a:pt x="825" y="819"/>
                    <a:pt x="853" y="814"/>
                    <a:pt x="881" y="800"/>
                  </a:cubicBezTo>
                  <a:cubicBezTo>
                    <a:pt x="871" y="514"/>
                    <a:pt x="1247" y="1"/>
                    <a:pt x="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8644962" y="4369029"/>
              <a:ext cx="25216" cy="24648"/>
            </a:xfrm>
            <a:custGeom>
              <a:avLst/>
              <a:gdLst/>
              <a:ahLst/>
              <a:cxnLst/>
              <a:rect l="l" t="t" r="r" b="b"/>
              <a:pathLst>
                <a:path w="799" h="781" extrusionOk="0">
                  <a:moveTo>
                    <a:pt x="453" y="1"/>
                  </a:moveTo>
                  <a:cubicBezTo>
                    <a:pt x="239" y="84"/>
                    <a:pt x="155" y="322"/>
                    <a:pt x="1" y="477"/>
                  </a:cubicBezTo>
                  <a:cubicBezTo>
                    <a:pt x="147" y="672"/>
                    <a:pt x="245" y="781"/>
                    <a:pt x="335" y="781"/>
                  </a:cubicBezTo>
                  <a:cubicBezTo>
                    <a:pt x="466" y="781"/>
                    <a:pt x="580" y="553"/>
                    <a:pt x="798" y="25"/>
                  </a:cubicBezTo>
                  <a:cubicBezTo>
                    <a:pt x="791" y="23"/>
                    <a:pt x="785" y="23"/>
                    <a:pt x="778" y="23"/>
                  </a:cubicBezTo>
                  <a:cubicBezTo>
                    <a:pt x="706" y="23"/>
                    <a:pt x="635" y="92"/>
                    <a:pt x="566" y="92"/>
                  </a:cubicBezTo>
                  <a:cubicBezTo>
                    <a:pt x="527" y="92"/>
                    <a:pt x="489" y="70"/>
                    <a:pt x="4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8571303" y="3434186"/>
              <a:ext cx="29730" cy="27710"/>
            </a:xfrm>
            <a:custGeom>
              <a:avLst/>
              <a:gdLst/>
              <a:ahLst/>
              <a:cxnLst/>
              <a:rect l="l" t="t" r="r" b="b"/>
              <a:pathLst>
                <a:path w="942" h="878" extrusionOk="0">
                  <a:moveTo>
                    <a:pt x="358" y="0"/>
                  </a:moveTo>
                  <a:cubicBezTo>
                    <a:pt x="132" y="119"/>
                    <a:pt x="120" y="393"/>
                    <a:pt x="1" y="584"/>
                  </a:cubicBezTo>
                  <a:cubicBezTo>
                    <a:pt x="1" y="631"/>
                    <a:pt x="13" y="679"/>
                    <a:pt x="13" y="715"/>
                  </a:cubicBezTo>
                  <a:cubicBezTo>
                    <a:pt x="68" y="751"/>
                    <a:pt x="122" y="760"/>
                    <a:pt x="176" y="760"/>
                  </a:cubicBezTo>
                  <a:cubicBezTo>
                    <a:pt x="224" y="760"/>
                    <a:pt x="271" y="753"/>
                    <a:pt x="317" y="753"/>
                  </a:cubicBezTo>
                  <a:cubicBezTo>
                    <a:pt x="355" y="753"/>
                    <a:pt x="393" y="757"/>
                    <a:pt x="430" y="774"/>
                  </a:cubicBezTo>
                  <a:cubicBezTo>
                    <a:pt x="443" y="769"/>
                    <a:pt x="457" y="767"/>
                    <a:pt x="471" y="767"/>
                  </a:cubicBezTo>
                  <a:cubicBezTo>
                    <a:pt x="572" y="767"/>
                    <a:pt x="678" y="877"/>
                    <a:pt x="777" y="877"/>
                  </a:cubicBezTo>
                  <a:cubicBezTo>
                    <a:pt x="831" y="877"/>
                    <a:pt x="883" y="843"/>
                    <a:pt x="930" y="738"/>
                  </a:cubicBezTo>
                  <a:cubicBezTo>
                    <a:pt x="942" y="679"/>
                    <a:pt x="906" y="631"/>
                    <a:pt x="882" y="584"/>
                  </a:cubicBezTo>
                  <a:cubicBezTo>
                    <a:pt x="785" y="476"/>
                    <a:pt x="775" y="234"/>
                    <a:pt x="605" y="234"/>
                  </a:cubicBezTo>
                  <a:cubicBezTo>
                    <a:pt x="567" y="234"/>
                    <a:pt x="522" y="246"/>
                    <a:pt x="465" y="274"/>
                  </a:cubicBezTo>
                  <a:cubicBezTo>
                    <a:pt x="450" y="281"/>
                    <a:pt x="436" y="284"/>
                    <a:pt x="425" y="284"/>
                  </a:cubicBezTo>
                  <a:cubicBezTo>
                    <a:pt x="340" y="284"/>
                    <a:pt x="358" y="105"/>
                    <a:pt x="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74" name="Google Shape;374;p4"/>
            <p:cNvSpPr/>
            <p:nvPr/>
          </p:nvSpPr>
          <p:spPr>
            <a:xfrm>
              <a:off x="8711836" y="4297264"/>
              <a:ext cx="31970" cy="28215"/>
            </a:xfrm>
            <a:custGeom>
              <a:avLst/>
              <a:gdLst/>
              <a:ahLst/>
              <a:cxnLst/>
              <a:rect l="l" t="t" r="r" b="b"/>
              <a:pathLst>
                <a:path w="1013" h="894" extrusionOk="0">
                  <a:moveTo>
                    <a:pt x="787" y="1"/>
                  </a:moveTo>
                  <a:cubicBezTo>
                    <a:pt x="560" y="334"/>
                    <a:pt x="60" y="358"/>
                    <a:pt x="1" y="894"/>
                  </a:cubicBezTo>
                  <a:lnTo>
                    <a:pt x="239" y="894"/>
                  </a:lnTo>
                  <a:cubicBezTo>
                    <a:pt x="418" y="739"/>
                    <a:pt x="703" y="787"/>
                    <a:pt x="799" y="501"/>
                  </a:cubicBezTo>
                  <a:lnTo>
                    <a:pt x="894" y="501"/>
                  </a:lnTo>
                  <a:cubicBezTo>
                    <a:pt x="894" y="417"/>
                    <a:pt x="1013" y="334"/>
                    <a:pt x="894" y="251"/>
                  </a:cubicBezTo>
                  <a:cubicBezTo>
                    <a:pt x="834" y="179"/>
                    <a:pt x="882" y="36"/>
                    <a:pt x="7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75" name="Google Shape;375;p4"/>
            <p:cNvSpPr/>
            <p:nvPr/>
          </p:nvSpPr>
          <p:spPr>
            <a:xfrm>
              <a:off x="8841859" y="3260958"/>
              <a:ext cx="27836" cy="32349"/>
            </a:xfrm>
            <a:custGeom>
              <a:avLst/>
              <a:gdLst/>
              <a:ahLst/>
              <a:cxnLst/>
              <a:rect l="l" t="t" r="r" b="b"/>
              <a:pathLst>
                <a:path w="882" h="1025" extrusionOk="0">
                  <a:moveTo>
                    <a:pt x="881" y="0"/>
                  </a:moveTo>
                  <a:lnTo>
                    <a:pt x="881" y="0"/>
                  </a:lnTo>
                  <a:cubicBezTo>
                    <a:pt x="108" y="167"/>
                    <a:pt x="0" y="310"/>
                    <a:pt x="227" y="1024"/>
                  </a:cubicBezTo>
                  <a:cubicBezTo>
                    <a:pt x="429" y="691"/>
                    <a:pt x="655" y="346"/>
                    <a:pt x="8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76" name="Google Shape;376;p4"/>
            <p:cNvSpPr/>
            <p:nvPr/>
          </p:nvSpPr>
          <p:spPr>
            <a:xfrm>
              <a:off x="8588219" y="3601386"/>
              <a:ext cx="25974" cy="32002"/>
            </a:xfrm>
            <a:custGeom>
              <a:avLst/>
              <a:gdLst/>
              <a:ahLst/>
              <a:cxnLst/>
              <a:rect l="l" t="t" r="r" b="b"/>
              <a:pathLst>
                <a:path w="823" h="1014" extrusionOk="0">
                  <a:moveTo>
                    <a:pt x="239" y="0"/>
                  </a:moveTo>
                  <a:cubicBezTo>
                    <a:pt x="108" y="48"/>
                    <a:pt x="1" y="108"/>
                    <a:pt x="48" y="298"/>
                  </a:cubicBezTo>
                  <a:cubicBezTo>
                    <a:pt x="48" y="584"/>
                    <a:pt x="251" y="739"/>
                    <a:pt x="370" y="953"/>
                  </a:cubicBezTo>
                  <a:cubicBezTo>
                    <a:pt x="461" y="953"/>
                    <a:pt x="560" y="1014"/>
                    <a:pt x="646" y="1014"/>
                  </a:cubicBezTo>
                  <a:cubicBezTo>
                    <a:pt x="717" y="1014"/>
                    <a:pt x="779" y="973"/>
                    <a:pt x="822" y="822"/>
                  </a:cubicBezTo>
                  <a:cubicBezTo>
                    <a:pt x="703" y="643"/>
                    <a:pt x="286" y="703"/>
                    <a:pt x="465" y="274"/>
                  </a:cubicBezTo>
                  <a:cubicBezTo>
                    <a:pt x="477" y="179"/>
                    <a:pt x="453" y="108"/>
                    <a:pt x="394" y="48"/>
                  </a:cubicBezTo>
                  <a:cubicBezTo>
                    <a:pt x="346" y="24"/>
                    <a:pt x="286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77" name="Google Shape;377;p4"/>
            <p:cNvSpPr/>
            <p:nvPr/>
          </p:nvSpPr>
          <p:spPr>
            <a:xfrm>
              <a:off x="8827942" y="4073384"/>
              <a:ext cx="19567" cy="39292"/>
            </a:xfrm>
            <a:custGeom>
              <a:avLst/>
              <a:gdLst/>
              <a:ahLst/>
              <a:cxnLst/>
              <a:rect l="l" t="t" r="r" b="b"/>
              <a:pathLst>
                <a:path w="620" h="1245" extrusionOk="0">
                  <a:moveTo>
                    <a:pt x="298" y="1"/>
                  </a:moveTo>
                  <a:cubicBezTo>
                    <a:pt x="273" y="1"/>
                    <a:pt x="245" y="8"/>
                    <a:pt x="215" y="22"/>
                  </a:cubicBezTo>
                  <a:cubicBezTo>
                    <a:pt x="144" y="320"/>
                    <a:pt x="72" y="606"/>
                    <a:pt x="1" y="904"/>
                  </a:cubicBezTo>
                  <a:cubicBezTo>
                    <a:pt x="37" y="975"/>
                    <a:pt x="72" y="1082"/>
                    <a:pt x="120" y="1142"/>
                  </a:cubicBezTo>
                  <a:cubicBezTo>
                    <a:pt x="213" y="1199"/>
                    <a:pt x="304" y="1244"/>
                    <a:pt x="382" y="1244"/>
                  </a:cubicBezTo>
                  <a:cubicBezTo>
                    <a:pt x="484" y="1244"/>
                    <a:pt x="563" y="1168"/>
                    <a:pt x="596" y="939"/>
                  </a:cubicBezTo>
                  <a:cubicBezTo>
                    <a:pt x="418" y="701"/>
                    <a:pt x="620" y="392"/>
                    <a:pt x="477" y="142"/>
                  </a:cubicBezTo>
                  <a:cubicBezTo>
                    <a:pt x="432" y="61"/>
                    <a:pt x="374" y="1"/>
                    <a:pt x="2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8575059" y="4436660"/>
              <a:ext cx="34432" cy="19599"/>
            </a:xfrm>
            <a:custGeom>
              <a:avLst/>
              <a:gdLst/>
              <a:ahLst/>
              <a:cxnLst/>
              <a:rect l="l" t="t" r="r" b="b"/>
              <a:pathLst>
                <a:path w="1091" h="621" extrusionOk="0">
                  <a:moveTo>
                    <a:pt x="549" y="1"/>
                  </a:moveTo>
                  <a:cubicBezTo>
                    <a:pt x="299" y="72"/>
                    <a:pt x="156" y="287"/>
                    <a:pt x="1" y="501"/>
                  </a:cubicBezTo>
                  <a:cubicBezTo>
                    <a:pt x="83" y="542"/>
                    <a:pt x="168" y="548"/>
                    <a:pt x="253" y="548"/>
                  </a:cubicBezTo>
                  <a:cubicBezTo>
                    <a:pt x="291" y="548"/>
                    <a:pt x="328" y="547"/>
                    <a:pt x="366" y="547"/>
                  </a:cubicBezTo>
                  <a:cubicBezTo>
                    <a:pt x="466" y="547"/>
                    <a:pt x="565" y="556"/>
                    <a:pt x="656" y="620"/>
                  </a:cubicBezTo>
                  <a:cubicBezTo>
                    <a:pt x="736" y="509"/>
                    <a:pt x="843" y="501"/>
                    <a:pt x="945" y="501"/>
                  </a:cubicBezTo>
                  <a:cubicBezTo>
                    <a:pt x="964" y="501"/>
                    <a:pt x="983" y="501"/>
                    <a:pt x="1001" y="501"/>
                  </a:cubicBezTo>
                  <a:cubicBezTo>
                    <a:pt x="1021" y="422"/>
                    <a:pt x="1090" y="293"/>
                    <a:pt x="983" y="293"/>
                  </a:cubicBezTo>
                  <a:cubicBezTo>
                    <a:pt x="961" y="293"/>
                    <a:pt x="932" y="299"/>
                    <a:pt x="894" y="311"/>
                  </a:cubicBezTo>
                  <a:cubicBezTo>
                    <a:pt x="845" y="329"/>
                    <a:pt x="802" y="338"/>
                    <a:pt x="766" y="338"/>
                  </a:cubicBezTo>
                  <a:cubicBezTo>
                    <a:pt x="614" y="338"/>
                    <a:pt x="558" y="192"/>
                    <a:pt x="5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8579193" y="3583334"/>
              <a:ext cx="18841" cy="27489"/>
            </a:xfrm>
            <a:custGeom>
              <a:avLst/>
              <a:gdLst/>
              <a:ahLst/>
              <a:cxnLst/>
              <a:rect l="l" t="t" r="r" b="b"/>
              <a:pathLst>
                <a:path w="597" h="871" extrusionOk="0">
                  <a:moveTo>
                    <a:pt x="1" y="1"/>
                  </a:moveTo>
                  <a:cubicBezTo>
                    <a:pt x="60" y="322"/>
                    <a:pt x="108" y="632"/>
                    <a:pt x="334" y="870"/>
                  </a:cubicBezTo>
                  <a:cubicBezTo>
                    <a:pt x="406" y="799"/>
                    <a:pt x="477" y="715"/>
                    <a:pt x="561" y="632"/>
                  </a:cubicBezTo>
                  <a:cubicBezTo>
                    <a:pt x="596" y="513"/>
                    <a:pt x="584" y="382"/>
                    <a:pt x="584" y="239"/>
                  </a:cubicBezTo>
                  <a:cubicBezTo>
                    <a:pt x="572" y="120"/>
                    <a:pt x="525" y="25"/>
                    <a:pt x="418" y="1"/>
                  </a:cubicBezTo>
                  <a:cubicBezTo>
                    <a:pt x="374" y="104"/>
                    <a:pt x="329" y="139"/>
                    <a:pt x="283" y="139"/>
                  </a:cubicBezTo>
                  <a:cubicBezTo>
                    <a:pt x="191" y="139"/>
                    <a:pt x="96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8828320" y="3297787"/>
              <a:ext cx="17705" cy="27078"/>
            </a:xfrm>
            <a:custGeom>
              <a:avLst/>
              <a:gdLst/>
              <a:ahLst/>
              <a:cxnLst/>
              <a:rect l="l" t="t" r="r" b="b"/>
              <a:pathLst>
                <a:path w="561" h="858" extrusionOk="0">
                  <a:moveTo>
                    <a:pt x="548" y="0"/>
                  </a:moveTo>
                  <a:cubicBezTo>
                    <a:pt x="84" y="24"/>
                    <a:pt x="1" y="250"/>
                    <a:pt x="191" y="857"/>
                  </a:cubicBezTo>
                  <a:cubicBezTo>
                    <a:pt x="418" y="619"/>
                    <a:pt x="560" y="357"/>
                    <a:pt x="5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8904220" y="3128694"/>
              <a:ext cx="24459" cy="24838"/>
            </a:xfrm>
            <a:custGeom>
              <a:avLst/>
              <a:gdLst/>
              <a:ahLst/>
              <a:cxnLst/>
              <a:rect l="l" t="t" r="r" b="b"/>
              <a:pathLst>
                <a:path w="775" h="787" extrusionOk="0">
                  <a:moveTo>
                    <a:pt x="203" y="0"/>
                  </a:moveTo>
                  <a:cubicBezTo>
                    <a:pt x="203" y="298"/>
                    <a:pt x="1" y="500"/>
                    <a:pt x="239" y="667"/>
                  </a:cubicBezTo>
                  <a:cubicBezTo>
                    <a:pt x="346" y="715"/>
                    <a:pt x="453" y="739"/>
                    <a:pt x="560" y="786"/>
                  </a:cubicBezTo>
                  <a:cubicBezTo>
                    <a:pt x="632" y="572"/>
                    <a:pt x="715" y="370"/>
                    <a:pt x="775" y="143"/>
                  </a:cubicBezTo>
                  <a:lnTo>
                    <a:pt x="775" y="143"/>
                  </a:lnTo>
                  <a:cubicBezTo>
                    <a:pt x="696" y="254"/>
                    <a:pt x="619" y="302"/>
                    <a:pt x="545" y="302"/>
                  </a:cubicBezTo>
                  <a:cubicBezTo>
                    <a:pt x="426" y="302"/>
                    <a:pt x="313" y="183"/>
                    <a:pt x="2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8695677" y="3735512"/>
              <a:ext cx="21840" cy="23354"/>
            </a:xfrm>
            <a:custGeom>
              <a:avLst/>
              <a:gdLst/>
              <a:ahLst/>
              <a:cxnLst/>
              <a:rect l="l" t="t" r="r" b="b"/>
              <a:pathLst>
                <a:path w="692" h="740" extrusionOk="0">
                  <a:moveTo>
                    <a:pt x="60" y="1"/>
                  </a:moveTo>
                  <a:lnTo>
                    <a:pt x="60" y="1"/>
                  </a:lnTo>
                  <a:cubicBezTo>
                    <a:pt x="25" y="84"/>
                    <a:pt x="1" y="156"/>
                    <a:pt x="84" y="239"/>
                  </a:cubicBezTo>
                  <a:cubicBezTo>
                    <a:pt x="168" y="537"/>
                    <a:pt x="322" y="739"/>
                    <a:pt x="632" y="739"/>
                  </a:cubicBezTo>
                  <a:cubicBezTo>
                    <a:pt x="691" y="251"/>
                    <a:pt x="358" y="144"/>
                    <a:pt x="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83" name="Google Shape;383;p4"/>
            <p:cNvSpPr/>
            <p:nvPr/>
          </p:nvSpPr>
          <p:spPr>
            <a:xfrm>
              <a:off x="8651716" y="3353016"/>
              <a:ext cx="24459" cy="23702"/>
            </a:xfrm>
            <a:custGeom>
              <a:avLst/>
              <a:gdLst/>
              <a:ahLst/>
              <a:cxnLst/>
              <a:rect l="l" t="t" r="r" b="b"/>
              <a:pathLst>
                <a:path w="775" h="751" extrusionOk="0">
                  <a:moveTo>
                    <a:pt x="406" y="0"/>
                  </a:moveTo>
                  <a:cubicBezTo>
                    <a:pt x="346" y="274"/>
                    <a:pt x="1" y="405"/>
                    <a:pt x="144" y="751"/>
                  </a:cubicBezTo>
                  <a:cubicBezTo>
                    <a:pt x="251" y="703"/>
                    <a:pt x="370" y="691"/>
                    <a:pt x="441" y="596"/>
                  </a:cubicBezTo>
                  <a:cubicBezTo>
                    <a:pt x="608" y="405"/>
                    <a:pt x="775" y="167"/>
                    <a:pt x="4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84" name="Google Shape;384;p4"/>
            <p:cNvSpPr/>
            <p:nvPr/>
          </p:nvSpPr>
          <p:spPr>
            <a:xfrm>
              <a:off x="8734779" y="3779790"/>
              <a:ext cx="27836" cy="33327"/>
            </a:xfrm>
            <a:custGeom>
              <a:avLst/>
              <a:gdLst/>
              <a:ahLst/>
              <a:cxnLst/>
              <a:rect l="l" t="t" r="r" b="b"/>
              <a:pathLst>
                <a:path w="882" h="1056" extrusionOk="0">
                  <a:moveTo>
                    <a:pt x="71" y="0"/>
                  </a:moveTo>
                  <a:cubicBezTo>
                    <a:pt x="60" y="0"/>
                    <a:pt x="48" y="1"/>
                    <a:pt x="36" y="3"/>
                  </a:cubicBezTo>
                  <a:cubicBezTo>
                    <a:pt x="0" y="158"/>
                    <a:pt x="107" y="241"/>
                    <a:pt x="167" y="360"/>
                  </a:cubicBezTo>
                  <a:cubicBezTo>
                    <a:pt x="179" y="396"/>
                    <a:pt x="191" y="443"/>
                    <a:pt x="191" y="467"/>
                  </a:cubicBezTo>
                  <a:cubicBezTo>
                    <a:pt x="381" y="515"/>
                    <a:pt x="429" y="717"/>
                    <a:pt x="488" y="884"/>
                  </a:cubicBezTo>
                  <a:cubicBezTo>
                    <a:pt x="512" y="920"/>
                    <a:pt x="512" y="955"/>
                    <a:pt x="524" y="991"/>
                  </a:cubicBezTo>
                  <a:cubicBezTo>
                    <a:pt x="577" y="1036"/>
                    <a:pt x="621" y="1055"/>
                    <a:pt x="659" y="1055"/>
                  </a:cubicBezTo>
                  <a:cubicBezTo>
                    <a:pt x="742" y="1055"/>
                    <a:pt x="797" y="966"/>
                    <a:pt x="845" y="860"/>
                  </a:cubicBezTo>
                  <a:cubicBezTo>
                    <a:pt x="845" y="824"/>
                    <a:pt x="834" y="777"/>
                    <a:pt x="834" y="753"/>
                  </a:cubicBezTo>
                  <a:cubicBezTo>
                    <a:pt x="750" y="598"/>
                    <a:pt x="881" y="384"/>
                    <a:pt x="703" y="265"/>
                  </a:cubicBezTo>
                  <a:cubicBezTo>
                    <a:pt x="681" y="269"/>
                    <a:pt x="661" y="272"/>
                    <a:pt x="641" y="272"/>
                  </a:cubicBezTo>
                  <a:cubicBezTo>
                    <a:pt x="418" y="272"/>
                    <a:pt x="281" y="0"/>
                    <a:pt x="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85" name="Google Shape;385;p4"/>
            <p:cNvSpPr/>
            <p:nvPr/>
          </p:nvSpPr>
          <p:spPr>
            <a:xfrm>
              <a:off x="8758448" y="3817724"/>
              <a:ext cx="22565" cy="29445"/>
            </a:xfrm>
            <a:custGeom>
              <a:avLst/>
              <a:gdLst/>
              <a:ahLst/>
              <a:cxnLst/>
              <a:rect l="l" t="t" r="r" b="b"/>
              <a:pathLst>
                <a:path w="715" h="933" extrusionOk="0">
                  <a:moveTo>
                    <a:pt x="97" y="0"/>
                  </a:moveTo>
                  <a:cubicBezTo>
                    <a:pt x="68" y="0"/>
                    <a:pt x="36" y="5"/>
                    <a:pt x="0" y="15"/>
                  </a:cubicBezTo>
                  <a:cubicBezTo>
                    <a:pt x="60" y="396"/>
                    <a:pt x="262" y="682"/>
                    <a:pt x="512" y="932"/>
                  </a:cubicBezTo>
                  <a:cubicBezTo>
                    <a:pt x="560" y="801"/>
                    <a:pt x="715" y="670"/>
                    <a:pt x="512" y="527"/>
                  </a:cubicBezTo>
                  <a:cubicBezTo>
                    <a:pt x="330" y="409"/>
                    <a:pt x="360" y="0"/>
                    <a:pt x="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86" name="Google Shape;386;p4"/>
            <p:cNvSpPr/>
            <p:nvPr/>
          </p:nvSpPr>
          <p:spPr>
            <a:xfrm>
              <a:off x="8846751" y="2993810"/>
              <a:ext cx="15054" cy="34085"/>
            </a:xfrm>
            <a:custGeom>
              <a:avLst/>
              <a:gdLst/>
              <a:ahLst/>
              <a:cxnLst/>
              <a:rect l="l" t="t" r="r" b="b"/>
              <a:pathLst>
                <a:path w="477" h="1080" extrusionOk="0">
                  <a:moveTo>
                    <a:pt x="381" y="0"/>
                  </a:moveTo>
                  <a:lnTo>
                    <a:pt x="381" y="0"/>
                  </a:lnTo>
                  <a:cubicBezTo>
                    <a:pt x="119" y="167"/>
                    <a:pt x="131" y="500"/>
                    <a:pt x="0" y="762"/>
                  </a:cubicBezTo>
                  <a:cubicBezTo>
                    <a:pt x="0" y="857"/>
                    <a:pt x="72" y="869"/>
                    <a:pt x="131" y="905"/>
                  </a:cubicBezTo>
                  <a:cubicBezTo>
                    <a:pt x="183" y="948"/>
                    <a:pt x="222" y="1079"/>
                    <a:pt x="295" y="1079"/>
                  </a:cubicBezTo>
                  <a:cubicBezTo>
                    <a:pt x="322" y="1079"/>
                    <a:pt x="354" y="1061"/>
                    <a:pt x="393" y="1012"/>
                  </a:cubicBezTo>
                  <a:cubicBezTo>
                    <a:pt x="215" y="679"/>
                    <a:pt x="476" y="345"/>
                    <a:pt x="3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87" name="Google Shape;387;p4"/>
            <p:cNvSpPr/>
            <p:nvPr/>
          </p:nvSpPr>
          <p:spPr>
            <a:xfrm>
              <a:off x="8814813" y="4128170"/>
              <a:ext cx="27078" cy="25280"/>
            </a:xfrm>
            <a:custGeom>
              <a:avLst/>
              <a:gdLst/>
              <a:ahLst/>
              <a:cxnLst/>
              <a:rect l="l" t="t" r="r" b="b"/>
              <a:pathLst>
                <a:path w="858" h="801" extrusionOk="0">
                  <a:moveTo>
                    <a:pt x="191" y="1"/>
                  </a:moveTo>
                  <a:cubicBezTo>
                    <a:pt x="84" y="132"/>
                    <a:pt x="12" y="275"/>
                    <a:pt x="0" y="453"/>
                  </a:cubicBezTo>
                  <a:cubicBezTo>
                    <a:pt x="38" y="439"/>
                    <a:pt x="73" y="432"/>
                    <a:pt x="106" y="432"/>
                  </a:cubicBezTo>
                  <a:cubicBezTo>
                    <a:pt x="351" y="432"/>
                    <a:pt x="466" y="800"/>
                    <a:pt x="709" y="800"/>
                  </a:cubicBezTo>
                  <a:cubicBezTo>
                    <a:pt x="718" y="800"/>
                    <a:pt x="728" y="800"/>
                    <a:pt x="738" y="799"/>
                  </a:cubicBezTo>
                  <a:lnTo>
                    <a:pt x="857" y="680"/>
                  </a:lnTo>
                  <a:cubicBezTo>
                    <a:pt x="810" y="275"/>
                    <a:pt x="476" y="239"/>
                    <a:pt x="262" y="25"/>
                  </a:cubicBezTo>
                  <a:cubicBezTo>
                    <a:pt x="238" y="13"/>
                    <a:pt x="214" y="13"/>
                    <a:pt x="1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88" name="Google Shape;388;p4"/>
            <p:cNvSpPr/>
            <p:nvPr/>
          </p:nvSpPr>
          <p:spPr>
            <a:xfrm>
              <a:off x="8748286" y="3221130"/>
              <a:ext cx="27078" cy="19409"/>
            </a:xfrm>
            <a:custGeom>
              <a:avLst/>
              <a:gdLst/>
              <a:ahLst/>
              <a:cxnLst/>
              <a:rect l="l" t="t" r="r" b="b"/>
              <a:pathLst>
                <a:path w="858" h="615" extrusionOk="0">
                  <a:moveTo>
                    <a:pt x="179" y="0"/>
                  </a:moveTo>
                  <a:cubicBezTo>
                    <a:pt x="96" y="72"/>
                    <a:pt x="1" y="119"/>
                    <a:pt x="1" y="262"/>
                  </a:cubicBezTo>
                  <a:cubicBezTo>
                    <a:pt x="230" y="262"/>
                    <a:pt x="381" y="615"/>
                    <a:pt x="607" y="615"/>
                  </a:cubicBezTo>
                  <a:cubicBezTo>
                    <a:pt x="675" y="615"/>
                    <a:pt x="749" y="583"/>
                    <a:pt x="834" y="500"/>
                  </a:cubicBezTo>
                  <a:cubicBezTo>
                    <a:pt x="834" y="477"/>
                    <a:pt x="834" y="429"/>
                    <a:pt x="858" y="381"/>
                  </a:cubicBezTo>
                  <a:cubicBezTo>
                    <a:pt x="596" y="322"/>
                    <a:pt x="358" y="227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8842238" y="4029233"/>
              <a:ext cx="19567" cy="21208"/>
            </a:xfrm>
            <a:custGeom>
              <a:avLst/>
              <a:gdLst/>
              <a:ahLst/>
              <a:cxnLst/>
              <a:rect l="l" t="t" r="r" b="b"/>
              <a:pathLst>
                <a:path w="620" h="672" extrusionOk="0">
                  <a:moveTo>
                    <a:pt x="350" y="0"/>
                  </a:moveTo>
                  <a:cubicBezTo>
                    <a:pt x="312" y="0"/>
                    <a:pt x="267" y="9"/>
                    <a:pt x="215" y="28"/>
                  </a:cubicBezTo>
                  <a:cubicBezTo>
                    <a:pt x="167" y="64"/>
                    <a:pt x="143" y="112"/>
                    <a:pt x="96" y="136"/>
                  </a:cubicBezTo>
                  <a:cubicBezTo>
                    <a:pt x="0" y="243"/>
                    <a:pt x="143" y="326"/>
                    <a:pt x="107" y="421"/>
                  </a:cubicBezTo>
                  <a:cubicBezTo>
                    <a:pt x="107" y="671"/>
                    <a:pt x="358" y="529"/>
                    <a:pt x="417" y="671"/>
                  </a:cubicBezTo>
                  <a:cubicBezTo>
                    <a:pt x="500" y="659"/>
                    <a:pt x="560" y="600"/>
                    <a:pt x="596" y="529"/>
                  </a:cubicBezTo>
                  <a:cubicBezTo>
                    <a:pt x="619" y="469"/>
                    <a:pt x="619" y="421"/>
                    <a:pt x="619" y="362"/>
                  </a:cubicBezTo>
                  <a:cubicBezTo>
                    <a:pt x="571" y="177"/>
                    <a:pt x="522" y="0"/>
                    <a:pt x="3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8599485" y="3627296"/>
              <a:ext cx="21082" cy="16190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453" y="1"/>
                  </a:moveTo>
                  <a:cubicBezTo>
                    <a:pt x="398" y="47"/>
                    <a:pt x="335" y="54"/>
                    <a:pt x="272" y="54"/>
                  </a:cubicBezTo>
                  <a:cubicBezTo>
                    <a:pt x="246" y="54"/>
                    <a:pt x="221" y="53"/>
                    <a:pt x="195" y="53"/>
                  </a:cubicBezTo>
                  <a:cubicBezTo>
                    <a:pt x="123" y="53"/>
                    <a:pt x="55" y="62"/>
                    <a:pt x="1" y="132"/>
                  </a:cubicBezTo>
                  <a:cubicBezTo>
                    <a:pt x="96" y="251"/>
                    <a:pt x="72" y="453"/>
                    <a:pt x="227" y="513"/>
                  </a:cubicBezTo>
                  <a:cubicBezTo>
                    <a:pt x="267" y="483"/>
                    <a:pt x="232" y="353"/>
                    <a:pt x="289" y="353"/>
                  </a:cubicBezTo>
                  <a:cubicBezTo>
                    <a:pt x="300" y="353"/>
                    <a:pt x="315" y="358"/>
                    <a:pt x="334" y="370"/>
                  </a:cubicBezTo>
                  <a:cubicBezTo>
                    <a:pt x="398" y="402"/>
                    <a:pt x="461" y="443"/>
                    <a:pt x="515" y="443"/>
                  </a:cubicBezTo>
                  <a:cubicBezTo>
                    <a:pt x="563" y="443"/>
                    <a:pt x="604" y="411"/>
                    <a:pt x="632" y="311"/>
                  </a:cubicBezTo>
                  <a:cubicBezTo>
                    <a:pt x="668" y="156"/>
                    <a:pt x="596" y="49"/>
                    <a:pt x="4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8867769" y="3225265"/>
              <a:ext cx="15464" cy="24838"/>
            </a:xfrm>
            <a:custGeom>
              <a:avLst/>
              <a:gdLst/>
              <a:ahLst/>
              <a:cxnLst/>
              <a:rect l="l" t="t" r="r" b="b"/>
              <a:pathLst>
                <a:path w="490" h="787" extrusionOk="0">
                  <a:moveTo>
                    <a:pt x="382" y="0"/>
                  </a:moveTo>
                  <a:cubicBezTo>
                    <a:pt x="180" y="131"/>
                    <a:pt x="84" y="358"/>
                    <a:pt x="60" y="631"/>
                  </a:cubicBezTo>
                  <a:cubicBezTo>
                    <a:pt x="1" y="691"/>
                    <a:pt x="13" y="750"/>
                    <a:pt x="72" y="786"/>
                  </a:cubicBezTo>
                  <a:cubicBezTo>
                    <a:pt x="311" y="715"/>
                    <a:pt x="299" y="369"/>
                    <a:pt x="489" y="238"/>
                  </a:cubicBezTo>
                  <a:cubicBezTo>
                    <a:pt x="465" y="167"/>
                    <a:pt x="418" y="72"/>
                    <a:pt x="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8913624" y="3875319"/>
              <a:ext cx="19567" cy="27457"/>
            </a:xfrm>
            <a:custGeom>
              <a:avLst/>
              <a:gdLst/>
              <a:ahLst/>
              <a:cxnLst/>
              <a:rect l="l" t="t" r="r" b="b"/>
              <a:pathLst>
                <a:path w="620" h="870" extrusionOk="0">
                  <a:moveTo>
                    <a:pt x="36" y="0"/>
                  </a:moveTo>
                  <a:lnTo>
                    <a:pt x="36" y="0"/>
                  </a:lnTo>
                  <a:cubicBezTo>
                    <a:pt x="1" y="476"/>
                    <a:pt x="334" y="655"/>
                    <a:pt x="620" y="869"/>
                  </a:cubicBezTo>
                  <a:cubicBezTo>
                    <a:pt x="477" y="524"/>
                    <a:pt x="298" y="226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93" name="Google Shape;393;p4"/>
            <p:cNvSpPr/>
            <p:nvPr/>
          </p:nvSpPr>
          <p:spPr>
            <a:xfrm>
              <a:off x="8823460" y="2920751"/>
              <a:ext cx="14675" cy="13697"/>
            </a:xfrm>
            <a:custGeom>
              <a:avLst/>
              <a:gdLst/>
              <a:ahLst/>
              <a:cxnLst/>
              <a:rect l="l" t="t" r="r" b="b"/>
              <a:pathLst>
                <a:path w="465" h="434" extrusionOk="0">
                  <a:moveTo>
                    <a:pt x="171" y="0"/>
                  </a:moveTo>
                  <a:cubicBezTo>
                    <a:pt x="131" y="0"/>
                    <a:pt x="86" y="13"/>
                    <a:pt x="36" y="41"/>
                  </a:cubicBezTo>
                  <a:cubicBezTo>
                    <a:pt x="24" y="231"/>
                    <a:pt x="0" y="422"/>
                    <a:pt x="238" y="434"/>
                  </a:cubicBezTo>
                  <a:cubicBezTo>
                    <a:pt x="333" y="422"/>
                    <a:pt x="464" y="398"/>
                    <a:pt x="405" y="231"/>
                  </a:cubicBezTo>
                  <a:cubicBezTo>
                    <a:pt x="361" y="100"/>
                    <a:pt x="285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8817054" y="3093758"/>
              <a:ext cx="17326" cy="21082"/>
            </a:xfrm>
            <a:custGeom>
              <a:avLst/>
              <a:gdLst/>
              <a:ahLst/>
              <a:cxnLst/>
              <a:rect l="l" t="t" r="r" b="b"/>
              <a:pathLst>
                <a:path w="549" h="668" extrusionOk="0">
                  <a:moveTo>
                    <a:pt x="227" y="0"/>
                  </a:moveTo>
                  <a:cubicBezTo>
                    <a:pt x="72" y="131"/>
                    <a:pt x="24" y="310"/>
                    <a:pt x="1" y="512"/>
                  </a:cubicBezTo>
                  <a:lnTo>
                    <a:pt x="1" y="572"/>
                  </a:lnTo>
                  <a:cubicBezTo>
                    <a:pt x="78" y="598"/>
                    <a:pt x="144" y="667"/>
                    <a:pt x="223" y="667"/>
                  </a:cubicBezTo>
                  <a:cubicBezTo>
                    <a:pt x="254" y="667"/>
                    <a:pt x="286" y="657"/>
                    <a:pt x="322" y="631"/>
                  </a:cubicBezTo>
                  <a:cubicBezTo>
                    <a:pt x="548" y="357"/>
                    <a:pt x="84" y="250"/>
                    <a:pt x="2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8738156" y="3551207"/>
              <a:ext cx="20325" cy="12245"/>
            </a:xfrm>
            <a:custGeom>
              <a:avLst/>
              <a:gdLst/>
              <a:ahLst/>
              <a:cxnLst/>
              <a:rect l="l" t="t" r="r" b="b"/>
              <a:pathLst>
                <a:path w="644" h="388" extrusionOk="0">
                  <a:moveTo>
                    <a:pt x="282" y="0"/>
                  </a:moveTo>
                  <a:cubicBezTo>
                    <a:pt x="168" y="0"/>
                    <a:pt x="66" y="55"/>
                    <a:pt x="0" y="305"/>
                  </a:cubicBezTo>
                  <a:cubicBezTo>
                    <a:pt x="82" y="249"/>
                    <a:pt x="154" y="228"/>
                    <a:pt x="222" y="228"/>
                  </a:cubicBezTo>
                  <a:cubicBezTo>
                    <a:pt x="371" y="228"/>
                    <a:pt x="496" y="331"/>
                    <a:pt x="643" y="388"/>
                  </a:cubicBezTo>
                  <a:lnTo>
                    <a:pt x="500" y="31"/>
                  </a:lnTo>
                  <a:cubicBezTo>
                    <a:pt x="427" y="22"/>
                    <a:pt x="352" y="0"/>
                    <a:pt x="2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8687062" y="3726518"/>
              <a:ext cx="10541" cy="16664"/>
            </a:xfrm>
            <a:custGeom>
              <a:avLst/>
              <a:gdLst/>
              <a:ahLst/>
              <a:cxnLst/>
              <a:rect l="l" t="t" r="r" b="b"/>
              <a:pathLst>
                <a:path w="334" h="528" extrusionOk="0">
                  <a:moveTo>
                    <a:pt x="24" y="0"/>
                  </a:moveTo>
                  <a:cubicBezTo>
                    <a:pt x="12" y="84"/>
                    <a:pt x="12" y="191"/>
                    <a:pt x="0" y="286"/>
                  </a:cubicBezTo>
                  <a:cubicBezTo>
                    <a:pt x="65" y="416"/>
                    <a:pt x="141" y="527"/>
                    <a:pt x="289" y="527"/>
                  </a:cubicBezTo>
                  <a:cubicBezTo>
                    <a:pt x="303" y="527"/>
                    <a:pt x="318" y="526"/>
                    <a:pt x="333" y="524"/>
                  </a:cubicBezTo>
                  <a:lnTo>
                    <a:pt x="333" y="286"/>
                  </a:lnTo>
                  <a:cubicBezTo>
                    <a:pt x="262" y="143"/>
                    <a:pt x="191" y="12"/>
                    <a:pt x="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97" name="Google Shape;397;p4"/>
            <p:cNvSpPr/>
            <p:nvPr/>
          </p:nvSpPr>
          <p:spPr>
            <a:xfrm>
              <a:off x="8740397" y="3790930"/>
              <a:ext cx="15054" cy="16411"/>
            </a:xfrm>
            <a:custGeom>
              <a:avLst/>
              <a:gdLst/>
              <a:ahLst/>
              <a:cxnLst/>
              <a:rect l="l" t="t" r="r" b="b"/>
              <a:pathLst>
                <a:path w="477" h="520" extrusionOk="0">
                  <a:moveTo>
                    <a:pt x="250" y="0"/>
                  </a:moveTo>
                  <a:cubicBezTo>
                    <a:pt x="167" y="0"/>
                    <a:pt x="84" y="77"/>
                    <a:pt x="1" y="102"/>
                  </a:cubicBezTo>
                  <a:cubicBezTo>
                    <a:pt x="36" y="329"/>
                    <a:pt x="179" y="412"/>
                    <a:pt x="310" y="519"/>
                  </a:cubicBezTo>
                  <a:cubicBezTo>
                    <a:pt x="286" y="352"/>
                    <a:pt x="477" y="209"/>
                    <a:pt x="358" y="55"/>
                  </a:cubicBezTo>
                  <a:cubicBezTo>
                    <a:pt x="322" y="15"/>
                    <a:pt x="286" y="0"/>
                    <a:pt x="2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98" name="Google Shape;398;p4"/>
            <p:cNvSpPr/>
            <p:nvPr/>
          </p:nvSpPr>
          <p:spPr>
            <a:xfrm>
              <a:off x="8802789" y="3129830"/>
              <a:ext cx="15054" cy="11014"/>
            </a:xfrm>
            <a:custGeom>
              <a:avLst/>
              <a:gdLst/>
              <a:ahLst/>
              <a:cxnLst/>
              <a:rect l="l" t="t" r="r" b="b"/>
              <a:pathLst>
                <a:path w="477" h="349" extrusionOk="0">
                  <a:moveTo>
                    <a:pt x="119" y="36"/>
                  </a:moveTo>
                  <a:cubicBezTo>
                    <a:pt x="24" y="60"/>
                    <a:pt x="48" y="179"/>
                    <a:pt x="0" y="262"/>
                  </a:cubicBezTo>
                  <a:cubicBezTo>
                    <a:pt x="64" y="325"/>
                    <a:pt x="118" y="348"/>
                    <a:pt x="166" y="348"/>
                  </a:cubicBezTo>
                  <a:cubicBezTo>
                    <a:pt x="282" y="348"/>
                    <a:pt x="367" y="219"/>
                    <a:pt x="476" y="203"/>
                  </a:cubicBezTo>
                  <a:cubicBezTo>
                    <a:pt x="381" y="0"/>
                    <a:pt x="226" y="107"/>
                    <a:pt x="119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99" name="Google Shape;399;p4"/>
            <p:cNvSpPr/>
            <p:nvPr/>
          </p:nvSpPr>
          <p:spPr>
            <a:xfrm>
              <a:off x="8673144" y="3333481"/>
              <a:ext cx="14297" cy="15433"/>
            </a:xfrm>
            <a:custGeom>
              <a:avLst/>
              <a:gdLst/>
              <a:ahLst/>
              <a:cxnLst/>
              <a:rect l="l" t="t" r="r" b="b"/>
              <a:pathLst>
                <a:path w="453" h="489" extrusionOk="0">
                  <a:moveTo>
                    <a:pt x="143" y="0"/>
                  </a:moveTo>
                  <a:lnTo>
                    <a:pt x="1" y="215"/>
                  </a:lnTo>
                  <a:cubicBezTo>
                    <a:pt x="60" y="417"/>
                    <a:pt x="203" y="488"/>
                    <a:pt x="358" y="488"/>
                  </a:cubicBezTo>
                  <a:lnTo>
                    <a:pt x="453" y="488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00" name="Google Shape;400;p4"/>
            <p:cNvSpPr/>
            <p:nvPr/>
          </p:nvSpPr>
          <p:spPr>
            <a:xfrm>
              <a:off x="8736262" y="4285240"/>
              <a:ext cx="13950" cy="19946"/>
            </a:xfrm>
            <a:custGeom>
              <a:avLst/>
              <a:gdLst/>
              <a:ahLst/>
              <a:cxnLst/>
              <a:rect l="l" t="t" r="r" b="b"/>
              <a:pathLst>
                <a:path w="442" h="632" extrusionOk="0">
                  <a:moveTo>
                    <a:pt x="120" y="1"/>
                  </a:moveTo>
                  <a:cubicBezTo>
                    <a:pt x="1" y="96"/>
                    <a:pt x="13" y="227"/>
                    <a:pt x="1" y="358"/>
                  </a:cubicBezTo>
                  <a:cubicBezTo>
                    <a:pt x="1" y="465"/>
                    <a:pt x="13" y="584"/>
                    <a:pt x="120" y="632"/>
                  </a:cubicBezTo>
                  <a:cubicBezTo>
                    <a:pt x="441" y="417"/>
                    <a:pt x="144" y="215"/>
                    <a:pt x="1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01" name="Google Shape;401;p4"/>
            <p:cNvSpPr/>
            <p:nvPr/>
          </p:nvSpPr>
          <p:spPr>
            <a:xfrm>
              <a:off x="8900464" y="3855026"/>
              <a:ext cx="14328" cy="20482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lnTo>
                    <a:pt x="144" y="500"/>
                  </a:lnTo>
                  <a:cubicBezTo>
                    <a:pt x="228" y="532"/>
                    <a:pt x="304" y="649"/>
                    <a:pt x="412" y="649"/>
                  </a:cubicBezTo>
                  <a:cubicBezTo>
                    <a:pt x="425" y="649"/>
                    <a:pt x="439" y="647"/>
                    <a:pt x="453" y="643"/>
                  </a:cubicBezTo>
                  <a:cubicBezTo>
                    <a:pt x="334" y="405"/>
                    <a:pt x="215" y="1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02" name="Google Shape;402;p4"/>
            <p:cNvSpPr/>
            <p:nvPr/>
          </p:nvSpPr>
          <p:spPr>
            <a:xfrm>
              <a:off x="8770472" y="3408623"/>
              <a:ext cx="14675" cy="16190"/>
            </a:xfrm>
            <a:custGeom>
              <a:avLst/>
              <a:gdLst/>
              <a:ahLst/>
              <a:cxnLst/>
              <a:rect l="l" t="t" r="r" b="b"/>
              <a:pathLst>
                <a:path w="465" h="513" extrusionOk="0">
                  <a:moveTo>
                    <a:pt x="465" y="1"/>
                  </a:moveTo>
                  <a:cubicBezTo>
                    <a:pt x="393" y="36"/>
                    <a:pt x="334" y="84"/>
                    <a:pt x="250" y="132"/>
                  </a:cubicBezTo>
                  <a:cubicBezTo>
                    <a:pt x="250" y="262"/>
                    <a:pt x="0" y="322"/>
                    <a:pt x="167" y="513"/>
                  </a:cubicBezTo>
                  <a:cubicBezTo>
                    <a:pt x="429" y="453"/>
                    <a:pt x="417" y="203"/>
                    <a:pt x="4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03" name="Google Shape;403;p4"/>
            <p:cNvSpPr/>
            <p:nvPr/>
          </p:nvSpPr>
          <p:spPr>
            <a:xfrm>
              <a:off x="8861015" y="3245178"/>
              <a:ext cx="13192" cy="15812"/>
            </a:xfrm>
            <a:custGeom>
              <a:avLst/>
              <a:gdLst/>
              <a:ahLst/>
              <a:cxnLst/>
              <a:rect l="l" t="t" r="r" b="b"/>
              <a:pathLst>
                <a:path w="418" h="501" extrusionOk="0">
                  <a:moveTo>
                    <a:pt x="274" y="0"/>
                  </a:moveTo>
                  <a:cubicBezTo>
                    <a:pt x="1" y="155"/>
                    <a:pt x="84" y="322"/>
                    <a:pt x="251" y="500"/>
                  </a:cubicBezTo>
                  <a:cubicBezTo>
                    <a:pt x="417" y="393"/>
                    <a:pt x="346" y="274"/>
                    <a:pt x="286" y="155"/>
                  </a:cubicBezTo>
                  <a:cubicBezTo>
                    <a:pt x="286" y="96"/>
                    <a:pt x="274" y="60"/>
                    <a:pt x="2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04" name="Google Shape;404;p4"/>
            <p:cNvSpPr/>
            <p:nvPr/>
          </p:nvSpPr>
          <p:spPr>
            <a:xfrm>
              <a:off x="8751316" y="3806173"/>
              <a:ext cx="15812" cy="9058"/>
            </a:xfrm>
            <a:custGeom>
              <a:avLst/>
              <a:gdLst/>
              <a:ahLst/>
              <a:cxnLst/>
              <a:rect l="l" t="t" r="r" b="b"/>
              <a:pathLst>
                <a:path w="501" h="287" extrusionOk="0">
                  <a:moveTo>
                    <a:pt x="321" y="0"/>
                  </a:moveTo>
                  <a:cubicBezTo>
                    <a:pt x="226" y="48"/>
                    <a:pt x="107" y="96"/>
                    <a:pt x="0" y="143"/>
                  </a:cubicBezTo>
                  <a:cubicBezTo>
                    <a:pt x="24" y="274"/>
                    <a:pt x="119" y="274"/>
                    <a:pt x="202" y="286"/>
                  </a:cubicBezTo>
                  <a:cubicBezTo>
                    <a:pt x="369" y="262"/>
                    <a:pt x="500" y="215"/>
                    <a:pt x="3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05" name="Google Shape;405;p4"/>
            <p:cNvSpPr/>
            <p:nvPr/>
          </p:nvSpPr>
          <p:spPr>
            <a:xfrm>
              <a:off x="8757312" y="4347948"/>
              <a:ext cx="86443" cy="80983"/>
            </a:xfrm>
            <a:custGeom>
              <a:avLst/>
              <a:gdLst/>
              <a:ahLst/>
              <a:cxnLst/>
              <a:rect l="l" t="t" r="r" b="b"/>
              <a:pathLst>
                <a:path w="2739" h="2566" extrusionOk="0">
                  <a:moveTo>
                    <a:pt x="1989" y="1"/>
                  </a:moveTo>
                  <a:cubicBezTo>
                    <a:pt x="1957" y="1"/>
                    <a:pt x="1926" y="5"/>
                    <a:pt x="1894" y="14"/>
                  </a:cubicBezTo>
                  <a:cubicBezTo>
                    <a:pt x="1733" y="198"/>
                    <a:pt x="1849" y="635"/>
                    <a:pt x="1485" y="635"/>
                  </a:cubicBezTo>
                  <a:cubicBezTo>
                    <a:pt x="1471" y="635"/>
                    <a:pt x="1456" y="634"/>
                    <a:pt x="1441" y="633"/>
                  </a:cubicBezTo>
                  <a:lnTo>
                    <a:pt x="1441" y="633"/>
                  </a:lnTo>
                  <a:cubicBezTo>
                    <a:pt x="1334" y="788"/>
                    <a:pt x="1453" y="1074"/>
                    <a:pt x="1215" y="1145"/>
                  </a:cubicBezTo>
                  <a:cubicBezTo>
                    <a:pt x="1206" y="1148"/>
                    <a:pt x="1197" y="1149"/>
                    <a:pt x="1187" y="1149"/>
                  </a:cubicBezTo>
                  <a:cubicBezTo>
                    <a:pt x="1079" y="1149"/>
                    <a:pt x="950" y="981"/>
                    <a:pt x="855" y="981"/>
                  </a:cubicBezTo>
                  <a:cubicBezTo>
                    <a:pt x="817" y="981"/>
                    <a:pt x="785" y="1008"/>
                    <a:pt x="763" y="1086"/>
                  </a:cubicBezTo>
                  <a:cubicBezTo>
                    <a:pt x="655" y="1395"/>
                    <a:pt x="1024" y="1205"/>
                    <a:pt x="1132" y="1348"/>
                  </a:cubicBezTo>
                  <a:cubicBezTo>
                    <a:pt x="1203" y="1443"/>
                    <a:pt x="1358" y="1467"/>
                    <a:pt x="1263" y="1633"/>
                  </a:cubicBezTo>
                  <a:cubicBezTo>
                    <a:pt x="1231" y="1706"/>
                    <a:pt x="1185" y="1733"/>
                    <a:pt x="1139" y="1733"/>
                  </a:cubicBezTo>
                  <a:cubicBezTo>
                    <a:pt x="1079" y="1733"/>
                    <a:pt x="1021" y="1687"/>
                    <a:pt x="1001" y="1633"/>
                  </a:cubicBezTo>
                  <a:cubicBezTo>
                    <a:pt x="906" y="1449"/>
                    <a:pt x="816" y="1384"/>
                    <a:pt x="732" y="1384"/>
                  </a:cubicBezTo>
                  <a:cubicBezTo>
                    <a:pt x="570" y="1384"/>
                    <a:pt x="427" y="1619"/>
                    <a:pt x="310" y="1705"/>
                  </a:cubicBezTo>
                  <a:cubicBezTo>
                    <a:pt x="1" y="1967"/>
                    <a:pt x="393" y="2098"/>
                    <a:pt x="453" y="2288"/>
                  </a:cubicBezTo>
                  <a:cubicBezTo>
                    <a:pt x="477" y="2371"/>
                    <a:pt x="524" y="2467"/>
                    <a:pt x="572" y="2562"/>
                  </a:cubicBezTo>
                  <a:cubicBezTo>
                    <a:pt x="586" y="2564"/>
                    <a:pt x="599" y="2565"/>
                    <a:pt x="611" y="2565"/>
                  </a:cubicBezTo>
                  <a:cubicBezTo>
                    <a:pt x="785" y="2565"/>
                    <a:pt x="779" y="2340"/>
                    <a:pt x="846" y="2229"/>
                  </a:cubicBezTo>
                  <a:cubicBezTo>
                    <a:pt x="882" y="2169"/>
                    <a:pt x="893" y="2098"/>
                    <a:pt x="905" y="2038"/>
                  </a:cubicBezTo>
                  <a:cubicBezTo>
                    <a:pt x="905" y="2145"/>
                    <a:pt x="917" y="2229"/>
                    <a:pt x="1001" y="2300"/>
                  </a:cubicBezTo>
                  <a:cubicBezTo>
                    <a:pt x="1191" y="2240"/>
                    <a:pt x="1358" y="2110"/>
                    <a:pt x="1489" y="1931"/>
                  </a:cubicBezTo>
                  <a:cubicBezTo>
                    <a:pt x="1870" y="1431"/>
                    <a:pt x="2275" y="931"/>
                    <a:pt x="2679" y="431"/>
                  </a:cubicBezTo>
                  <a:cubicBezTo>
                    <a:pt x="2727" y="335"/>
                    <a:pt x="2739" y="252"/>
                    <a:pt x="2703" y="157"/>
                  </a:cubicBezTo>
                  <a:cubicBezTo>
                    <a:pt x="2644" y="85"/>
                    <a:pt x="2572" y="62"/>
                    <a:pt x="2501" y="38"/>
                  </a:cubicBezTo>
                  <a:cubicBezTo>
                    <a:pt x="2456" y="55"/>
                    <a:pt x="2413" y="62"/>
                    <a:pt x="2370" y="62"/>
                  </a:cubicBezTo>
                  <a:cubicBezTo>
                    <a:pt x="2239" y="62"/>
                    <a:pt x="2115" y="1"/>
                    <a:pt x="19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06" name="Google Shape;406;p4"/>
            <p:cNvSpPr/>
            <p:nvPr/>
          </p:nvSpPr>
          <p:spPr>
            <a:xfrm>
              <a:off x="8909112" y="4121417"/>
              <a:ext cx="44752" cy="92471"/>
            </a:xfrm>
            <a:custGeom>
              <a:avLst/>
              <a:gdLst/>
              <a:ahLst/>
              <a:cxnLst/>
              <a:rect l="l" t="t" r="r" b="b"/>
              <a:pathLst>
                <a:path w="1418" h="2930" extrusionOk="0">
                  <a:moveTo>
                    <a:pt x="430" y="1047"/>
                  </a:moveTo>
                  <a:cubicBezTo>
                    <a:pt x="465" y="1092"/>
                    <a:pt x="510" y="1132"/>
                    <a:pt x="548" y="1179"/>
                  </a:cubicBezTo>
                  <a:cubicBezTo>
                    <a:pt x="493" y="1142"/>
                    <a:pt x="459" y="1091"/>
                    <a:pt x="430" y="1047"/>
                  </a:cubicBezTo>
                  <a:close/>
                  <a:moveTo>
                    <a:pt x="727" y="1"/>
                  </a:moveTo>
                  <a:cubicBezTo>
                    <a:pt x="644" y="120"/>
                    <a:pt x="560" y="251"/>
                    <a:pt x="501" y="382"/>
                  </a:cubicBezTo>
                  <a:cubicBezTo>
                    <a:pt x="370" y="572"/>
                    <a:pt x="322" y="775"/>
                    <a:pt x="405" y="1013"/>
                  </a:cubicBezTo>
                  <a:cubicBezTo>
                    <a:pt x="322" y="1191"/>
                    <a:pt x="1" y="1251"/>
                    <a:pt x="72" y="1418"/>
                  </a:cubicBezTo>
                  <a:cubicBezTo>
                    <a:pt x="322" y="1941"/>
                    <a:pt x="13" y="2430"/>
                    <a:pt x="84" y="2930"/>
                  </a:cubicBezTo>
                  <a:cubicBezTo>
                    <a:pt x="703" y="2120"/>
                    <a:pt x="1120" y="1167"/>
                    <a:pt x="1417" y="132"/>
                  </a:cubicBezTo>
                  <a:cubicBezTo>
                    <a:pt x="1407" y="129"/>
                    <a:pt x="1396" y="127"/>
                    <a:pt x="1384" y="127"/>
                  </a:cubicBezTo>
                  <a:cubicBezTo>
                    <a:pt x="1246" y="127"/>
                    <a:pt x="1076" y="325"/>
                    <a:pt x="936" y="325"/>
                  </a:cubicBezTo>
                  <a:cubicBezTo>
                    <a:pt x="850" y="325"/>
                    <a:pt x="775" y="248"/>
                    <a:pt x="7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8693437" y="4444929"/>
              <a:ext cx="68422" cy="51885"/>
            </a:xfrm>
            <a:custGeom>
              <a:avLst/>
              <a:gdLst/>
              <a:ahLst/>
              <a:cxnLst/>
              <a:rect l="l" t="t" r="r" b="b"/>
              <a:pathLst>
                <a:path w="2168" h="1644" extrusionOk="0">
                  <a:moveTo>
                    <a:pt x="1679" y="1"/>
                  </a:moveTo>
                  <a:cubicBezTo>
                    <a:pt x="1536" y="108"/>
                    <a:pt x="1322" y="168"/>
                    <a:pt x="1370" y="453"/>
                  </a:cubicBezTo>
                  <a:cubicBezTo>
                    <a:pt x="1417" y="691"/>
                    <a:pt x="1251" y="715"/>
                    <a:pt x="1120" y="775"/>
                  </a:cubicBezTo>
                  <a:cubicBezTo>
                    <a:pt x="703" y="930"/>
                    <a:pt x="393" y="1251"/>
                    <a:pt x="36" y="1513"/>
                  </a:cubicBezTo>
                  <a:cubicBezTo>
                    <a:pt x="12" y="1537"/>
                    <a:pt x="12" y="1573"/>
                    <a:pt x="0" y="1584"/>
                  </a:cubicBezTo>
                  <a:cubicBezTo>
                    <a:pt x="12" y="1596"/>
                    <a:pt x="24" y="1632"/>
                    <a:pt x="48" y="1644"/>
                  </a:cubicBezTo>
                  <a:cubicBezTo>
                    <a:pt x="739" y="1537"/>
                    <a:pt x="1215" y="882"/>
                    <a:pt x="1894" y="656"/>
                  </a:cubicBezTo>
                  <a:cubicBezTo>
                    <a:pt x="2108" y="584"/>
                    <a:pt x="2167" y="358"/>
                    <a:pt x="2025" y="108"/>
                  </a:cubicBezTo>
                  <a:cubicBezTo>
                    <a:pt x="2013" y="63"/>
                    <a:pt x="1994" y="47"/>
                    <a:pt x="1970" y="47"/>
                  </a:cubicBezTo>
                  <a:cubicBezTo>
                    <a:pt x="1912" y="47"/>
                    <a:pt x="1827" y="149"/>
                    <a:pt x="1762" y="149"/>
                  </a:cubicBezTo>
                  <a:cubicBezTo>
                    <a:pt x="1724" y="149"/>
                    <a:pt x="1693" y="114"/>
                    <a:pt x="16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8740397" y="4411887"/>
              <a:ext cx="48508" cy="50748"/>
            </a:xfrm>
            <a:custGeom>
              <a:avLst/>
              <a:gdLst/>
              <a:ahLst/>
              <a:cxnLst/>
              <a:rect l="l" t="t" r="r" b="b"/>
              <a:pathLst>
                <a:path w="1537" h="1608" extrusionOk="0">
                  <a:moveTo>
                    <a:pt x="1477" y="0"/>
                  </a:moveTo>
                  <a:cubicBezTo>
                    <a:pt x="1418" y="24"/>
                    <a:pt x="1322" y="60"/>
                    <a:pt x="1299" y="119"/>
                  </a:cubicBezTo>
                  <a:cubicBezTo>
                    <a:pt x="1227" y="250"/>
                    <a:pt x="1168" y="393"/>
                    <a:pt x="1084" y="536"/>
                  </a:cubicBezTo>
                  <a:cubicBezTo>
                    <a:pt x="1059" y="586"/>
                    <a:pt x="1036" y="602"/>
                    <a:pt x="1014" y="602"/>
                  </a:cubicBezTo>
                  <a:cubicBezTo>
                    <a:pt x="971" y="602"/>
                    <a:pt x="933" y="544"/>
                    <a:pt x="894" y="536"/>
                  </a:cubicBezTo>
                  <a:cubicBezTo>
                    <a:pt x="787" y="536"/>
                    <a:pt x="715" y="441"/>
                    <a:pt x="632" y="393"/>
                  </a:cubicBezTo>
                  <a:cubicBezTo>
                    <a:pt x="557" y="350"/>
                    <a:pt x="494" y="327"/>
                    <a:pt x="445" y="327"/>
                  </a:cubicBezTo>
                  <a:cubicBezTo>
                    <a:pt x="345" y="327"/>
                    <a:pt x="302" y="420"/>
                    <a:pt x="334" y="619"/>
                  </a:cubicBezTo>
                  <a:cubicBezTo>
                    <a:pt x="358" y="810"/>
                    <a:pt x="406" y="965"/>
                    <a:pt x="191" y="1048"/>
                  </a:cubicBezTo>
                  <a:cubicBezTo>
                    <a:pt x="286" y="1250"/>
                    <a:pt x="1" y="1405"/>
                    <a:pt x="167" y="1608"/>
                  </a:cubicBezTo>
                  <a:cubicBezTo>
                    <a:pt x="357" y="1530"/>
                    <a:pt x="254" y="1149"/>
                    <a:pt x="484" y="1149"/>
                  </a:cubicBezTo>
                  <a:cubicBezTo>
                    <a:pt x="500" y="1149"/>
                    <a:pt x="517" y="1151"/>
                    <a:pt x="537" y="1155"/>
                  </a:cubicBezTo>
                  <a:cubicBezTo>
                    <a:pt x="542" y="1155"/>
                    <a:pt x="548" y="1155"/>
                    <a:pt x="554" y="1155"/>
                  </a:cubicBezTo>
                  <a:cubicBezTo>
                    <a:pt x="1088" y="1155"/>
                    <a:pt x="1242" y="616"/>
                    <a:pt x="1537" y="298"/>
                  </a:cubicBezTo>
                  <a:cubicBezTo>
                    <a:pt x="1525" y="191"/>
                    <a:pt x="1489" y="95"/>
                    <a:pt x="1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8582223" y="4501988"/>
              <a:ext cx="49612" cy="47245"/>
            </a:xfrm>
            <a:custGeom>
              <a:avLst/>
              <a:gdLst/>
              <a:ahLst/>
              <a:cxnLst/>
              <a:rect l="l" t="t" r="r" b="b"/>
              <a:pathLst>
                <a:path w="1572" h="1497" extrusionOk="0">
                  <a:moveTo>
                    <a:pt x="1084" y="0"/>
                  </a:moveTo>
                  <a:cubicBezTo>
                    <a:pt x="1055" y="0"/>
                    <a:pt x="1034" y="38"/>
                    <a:pt x="1024" y="146"/>
                  </a:cubicBezTo>
                  <a:cubicBezTo>
                    <a:pt x="1000" y="574"/>
                    <a:pt x="846" y="610"/>
                    <a:pt x="560" y="681"/>
                  </a:cubicBezTo>
                  <a:cubicBezTo>
                    <a:pt x="298" y="753"/>
                    <a:pt x="72" y="1015"/>
                    <a:pt x="0" y="1348"/>
                  </a:cubicBezTo>
                  <a:cubicBezTo>
                    <a:pt x="59" y="1407"/>
                    <a:pt x="106" y="1496"/>
                    <a:pt x="184" y="1496"/>
                  </a:cubicBezTo>
                  <a:cubicBezTo>
                    <a:pt x="216" y="1496"/>
                    <a:pt x="253" y="1481"/>
                    <a:pt x="298" y="1443"/>
                  </a:cubicBezTo>
                  <a:cubicBezTo>
                    <a:pt x="667" y="1146"/>
                    <a:pt x="977" y="717"/>
                    <a:pt x="1488" y="693"/>
                  </a:cubicBezTo>
                  <a:cubicBezTo>
                    <a:pt x="1512" y="693"/>
                    <a:pt x="1536" y="622"/>
                    <a:pt x="1548" y="598"/>
                  </a:cubicBezTo>
                  <a:cubicBezTo>
                    <a:pt x="1572" y="431"/>
                    <a:pt x="1429" y="336"/>
                    <a:pt x="1417" y="193"/>
                  </a:cubicBezTo>
                  <a:cubicBezTo>
                    <a:pt x="1401" y="207"/>
                    <a:pt x="1384" y="213"/>
                    <a:pt x="1367" y="213"/>
                  </a:cubicBezTo>
                  <a:cubicBezTo>
                    <a:pt x="1265" y="213"/>
                    <a:pt x="1153" y="0"/>
                    <a:pt x="10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8829078" y="4315253"/>
              <a:ext cx="30834" cy="37651"/>
            </a:xfrm>
            <a:custGeom>
              <a:avLst/>
              <a:gdLst/>
              <a:ahLst/>
              <a:cxnLst/>
              <a:rect l="l" t="t" r="r" b="b"/>
              <a:pathLst>
                <a:path w="977" h="1193" extrusionOk="0">
                  <a:moveTo>
                    <a:pt x="538" y="1"/>
                  </a:moveTo>
                  <a:cubicBezTo>
                    <a:pt x="441" y="1"/>
                    <a:pt x="349" y="149"/>
                    <a:pt x="167" y="443"/>
                  </a:cubicBezTo>
                  <a:cubicBezTo>
                    <a:pt x="155" y="455"/>
                    <a:pt x="120" y="467"/>
                    <a:pt x="108" y="479"/>
                  </a:cubicBezTo>
                  <a:cubicBezTo>
                    <a:pt x="36" y="621"/>
                    <a:pt x="24" y="776"/>
                    <a:pt x="1" y="943"/>
                  </a:cubicBezTo>
                  <a:cubicBezTo>
                    <a:pt x="24" y="1074"/>
                    <a:pt x="84" y="1157"/>
                    <a:pt x="167" y="1193"/>
                  </a:cubicBezTo>
                  <a:lnTo>
                    <a:pt x="382" y="1193"/>
                  </a:lnTo>
                  <a:cubicBezTo>
                    <a:pt x="739" y="1169"/>
                    <a:pt x="751" y="764"/>
                    <a:pt x="941" y="574"/>
                  </a:cubicBezTo>
                  <a:cubicBezTo>
                    <a:pt x="953" y="538"/>
                    <a:pt x="977" y="514"/>
                    <a:pt x="953" y="479"/>
                  </a:cubicBezTo>
                  <a:cubicBezTo>
                    <a:pt x="742" y="158"/>
                    <a:pt x="638" y="1"/>
                    <a:pt x="5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8637451" y="4492773"/>
              <a:ext cx="57534" cy="32128"/>
            </a:xfrm>
            <a:custGeom>
              <a:avLst/>
              <a:gdLst/>
              <a:ahLst/>
              <a:cxnLst/>
              <a:rect l="l" t="t" r="r" b="b"/>
              <a:pathLst>
                <a:path w="1823" h="1018" extrusionOk="0">
                  <a:moveTo>
                    <a:pt x="1342" y="0"/>
                  </a:moveTo>
                  <a:cubicBezTo>
                    <a:pt x="1073" y="0"/>
                    <a:pt x="818" y="112"/>
                    <a:pt x="584" y="330"/>
                  </a:cubicBezTo>
                  <a:cubicBezTo>
                    <a:pt x="274" y="378"/>
                    <a:pt x="227" y="735"/>
                    <a:pt x="0" y="902"/>
                  </a:cubicBezTo>
                  <a:cubicBezTo>
                    <a:pt x="84" y="985"/>
                    <a:pt x="168" y="1017"/>
                    <a:pt x="248" y="1017"/>
                  </a:cubicBezTo>
                  <a:cubicBezTo>
                    <a:pt x="386" y="1017"/>
                    <a:pt x="514" y="925"/>
                    <a:pt x="620" y="842"/>
                  </a:cubicBezTo>
                  <a:cubicBezTo>
                    <a:pt x="989" y="545"/>
                    <a:pt x="1429" y="414"/>
                    <a:pt x="1822" y="140"/>
                  </a:cubicBezTo>
                  <a:lnTo>
                    <a:pt x="1774" y="92"/>
                  </a:lnTo>
                  <a:cubicBezTo>
                    <a:pt x="1627" y="31"/>
                    <a:pt x="1483" y="0"/>
                    <a:pt x="1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8546151" y="4523890"/>
              <a:ext cx="26321" cy="38756"/>
            </a:xfrm>
            <a:custGeom>
              <a:avLst/>
              <a:gdLst/>
              <a:ahLst/>
              <a:cxnLst/>
              <a:rect l="l" t="t" r="r" b="b"/>
              <a:pathLst>
                <a:path w="834" h="1228" extrusionOk="0">
                  <a:moveTo>
                    <a:pt x="216" y="0"/>
                  </a:moveTo>
                  <a:cubicBezTo>
                    <a:pt x="116" y="0"/>
                    <a:pt x="97" y="264"/>
                    <a:pt x="0" y="273"/>
                  </a:cubicBezTo>
                  <a:cubicBezTo>
                    <a:pt x="12" y="440"/>
                    <a:pt x="12" y="595"/>
                    <a:pt x="24" y="761"/>
                  </a:cubicBezTo>
                  <a:cubicBezTo>
                    <a:pt x="156" y="912"/>
                    <a:pt x="198" y="1228"/>
                    <a:pt x="406" y="1228"/>
                  </a:cubicBezTo>
                  <a:cubicBezTo>
                    <a:pt x="460" y="1228"/>
                    <a:pt x="526" y="1206"/>
                    <a:pt x="607" y="1154"/>
                  </a:cubicBezTo>
                  <a:cubicBezTo>
                    <a:pt x="596" y="1059"/>
                    <a:pt x="548" y="1011"/>
                    <a:pt x="476" y="999"/>
                  </a:cubicBezTo>
                  <a:cubicBezTo>
                    <a:pt x="215" y="976"/>
                    <a:pt x="238" y="714"/>
                    <a:pt x="357" y="678"/>
                  </a:cubicBezTo>
                  <a:cubicBezTo>
                    <a:pt x="834" y="464"/>
                    <a:pt x="429" y="297"/>
                    <a:pt x="357" y="118"/>
                  </a:cubicBezTo>
                  <a:cubicBezTo>
                    <a:pt x="296" y="32"/>
                    <a:pt x="251" y="0"/>
                    <a:pt x="2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8943322" y="4074078"/>
              <a:ext cx="25185" cy="52263"/>
            </a:xfrm>
            <a:custGeom>
              <a:avLst/>
              <a:gdLst/>
              <a:ahLst/>
              <a:cxnLst/>
              <a:rect l="l" t="t" r="r" b="b"/>
              <a:pathLst>
                <a:path w="798" h="1656" extrusionOk="0">
                  <a:moveTo>
                    <a:pt x="798" y="0"/>
                  </a:moveTo>
                  <a:lnTo>
                    <a:pt x="798" y="0"/>
                  </a:lnTo>
                  <a:cubicBezTo>
                    <a:pt x="750" y="36"/>
                    <a:pt x="643" y="96"/>
                    <a:pt x="643" y="131"/>
                  </a:cubicBezTo>
                  <a:cubicBezTo>
                    <a:pt x="703" y="691"/>
                    <a:pt x="405" y="846"/>
                    <a:pt x="0" y="882"/>
                  </a:cubicBezTo>
                  <a:cubicBezTo>
                    <a:pt x="119" y="1132"/>
                    <a:pt x="393" y="1310"/>
                    <a:pt x="345" y="1655"/>
                  </a:cubicBezTo>
                  <a:cubicBezTo>
                    <a:pt x="595" y="1143"/>
                    <a:pt x="774" y="608"/>
                    <a:pt x="7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14" name="Google Shape;414;p4"/>
            <p:cNvSpPr/>
            <p:nvPr/>
          </p:nvSpPr>
          <p:spPr>
            <a:xfrm>
              <a:off x="8617537" y="4502461"/>
              <a:ext cx="38724" cy="18431"/>
            </a:xfrm>
            <a:custGeom>
              <a:avLst/>
              <a:gdLst/>
              <a:ahLst/>
              <a:cxnLst/>
              <a:rect l="l" t="t" r="r" b="b"/>
              <a:pathLst>
                <a:path w="1227" h="584" extrusionOk="0">
                  <a:moveTo>
                    <a:pt x="575" y="1"/>
                  </a:moveTo>
                  <a:cubicBezTo>
                    <a:pt x="478" y="1"/>
                    <a:pt x="387" y="34"/>
                    <a:pt x="310" y="154"/>
                  </a:cubicBezTo>
                  <a:cubicBezTo>
                    <a:pt x="0" y="452"/>
                    <a:pt x="310" y="476"/>
                    <a:pt x="441" y="559"/>
                  </a:cubicBezTo>
                  <a:cubicBezTo>
                    <a:pt x="512" y="583"/>
                    <a:pt x="572" y="583"/>
                    <a:pt x="655" y="583"/>
                  </a:cubicBezTo>
                  <a:cubicBezTo>
                    <a:pt x="662" y="584"/>
                    <a:pt x="669" y="584"/>
                    <a:pt x="676" y="584"/>
                  </a:cubicBezTo>
                  <a:cubicBezTo>
                    <a:pt x="975" y="584"/>
                    <a:pt x="936" y="83"/>
                    <a:pt x="1227" y="71"/>
                  </a:cubicBezTo>
                  <a:cubicBezTo>
                    <a:pt x="1210" y="30"/>
                    <a:pt x="1183" y="12"/>
                    <a:pt x="1148" y="12"/>
                  </a:cubicBezTo>
                  <a:cubicBezTo>
                    <a:pt x="1132" y="12"/>
                    <a:pt x="1115" y="16"/>
                    <a:pt x="1096" y="23"/>
                  </a:cubicBezTo>
                  <a:cubicBezTo>
                    <a:pt x="1051" y="47"/>
                    <a:pt x="1003" y="56"/>
                    <a:pt x="954" y="56"/>
                  </a:cubicBezTo>
                  <a:cubicBezTo>
                    <a:pt x="830" y="56"/>
                    <a:pt x="698" y="1"/>
                    <a:pt x="5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8872661" y="4260340"/>
              <a:ext cx="18463" cy="33201"/>
            </a:xfrm>
            <a:custGeom>
              <a:avLst/>
              <a:gdLst/>
              <a:ahLst/>
              <a:cxnLst/>
              <a:rect l="l" t="t" r="r" b="b"/>
              <a:pathLst>
                <a:path w="585" h="1052" extrusionOk="0">
                  <a:moveTo>
                    <a:pt x="77" y="1"/>
                  </a:moveTo>
                  <a:cubicBezTo>
                    <a:pt x="53" y="1"/>
                    <a:pt x="27" y="19"/>
                    <a:pt x="1" y="52"/>
                  </a:cubicBezTo>
                  <a:cubicBezTo>
                    <a:pt x="215" y="349"/>
                    <a:pt x="144" y="718"/>
                    <a:pt x="227" y="1052"/>
                  </a:cubicBezTo>
                  <a:cubicBezTo>
                    <a:pt x="441" y="849"/>
                    <a:pt x="548" y="599"/>
                    <a:pt x="584" y="302"/>
                  </a:cubicBezTo>
                  <a:cubicBezTo>
                    <a:pt x="525" y="194"/>
                    <a:pt x="406" y="254"/>
                    <a:pt x="346" y="171"/>
                  </a:cubicBezTo>
                  <a:lnTo>
                    <a:pt x="132" y="40"/>
                  </a:lnTo>
                  <a:cubicBezTo>
                    <a:pt x="116" y="13"/>
                    <a:pt x="97" y="1"/>
                    <a:pt x="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8858396" y="4292751"/>
              <a:ext cx="21429" cy="36483"/>
            </a:xfrm>
            <a:custGeom>
              <a:avLst/>
              <a:gdLst/>
              <a:ahLst/>
              <a:cxnLst/>
              <a:rect l="l" t="t" r="r" b="b"/>
              <a:pathLst>
                <a:path w="679" h="1156" extrusionOk="0">
                  <a:moveTo>
                    <a:pt x="369" y="1"/>
                  </a:moveTo>
                  <a:cubicBezTo>
                    <a:pt x="262" y="1"/>
                    <a:pt x="191" y="49"/>
                    <a:pt x="131" y="144"/>
                  </a:cubicBezTo>
                  <a:cubicBezTo>
                    <a:pt x="477" y="477"/>
                    <a:pt x="0" y="811"/>
                    <a:pt x="131" y="1156"/>
                  </a:cubicBezTo>
                  <a:cubicBezTo>
                    <a:pt x="369" y="799"/>
                    <a:pt x="536" y="406"/>
                    <a:pt x="6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8561173" y="4544151"/>
              <a:ext cx="22565" cy="16569"/>
            </a:xfrm>
            <a:custGeom>
              <a:avLst/>
              <a:gdLst/>
              <a:ahLst/>
              <a:cxnLst/>
              <a:rect l="l" t="t" r="r" b="b"/>
              <a:pathLst>
                <a:path w="715" h="525" extrusionOk="0">
                  <a:moveTo>
                    <a:pt x="667" y="0"/>
                  </a:moveTo>
                  <a:cubicBezTo>
                    <a:pt x="477" y="179"/>
                    <a:pt x="131" y="36"/>
                    <a:pt x="0" y="369"/>
                  </a:cubicBezTo>
                  <a:cubicBezTo>
                    <a:pt x="36" y="417"/>
                    <a:pt x="84" y="476"/>
                    <a:pt x="131" y="524"/>
                  </a:cubicBezTo>
                  <a:cubicBezTo>
                    <a:pt x="298" y="310"/>
                    <a:pt x="715" y="476"/>
                    <a:pt x="6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8883580" y="4237523"/>
              <a:ext cx="18431" cy="31970"/>
            </a:xfrm>
            <a:custGeom>
              <a:avLst/>
              <a:gdLst/>
              <a:ahLst/>
              <a:cxnLst/>
              <a:rect l="l" t="t" r="r" b="b"/>
              <a:pathLst>
                <a:path w="584" h="1013" extrusionOk="0">
                  <a:moveTo>
                    <a:pt x="583" y="1"/>
                  </a:moveTo>
                  <a:lnTo>
                    <a:pt x="583" y="1"/>
                  </a:lnTo>
                  <a:cubicBezTo>
                    <a:pt x="274" y="191"/>
                    <a:pt x="345" y="715"/>
                    <a:pt x="0" y="882"/>
                  </a:cubicBezTo>
                  <a:cubicBezTo>
                    <a:pt x="60" y="977"/>
                    <a:pt x="155" y="1013"/>
                    <a:pt x="238" y="1013"/>
                  </a:cubicBezTo>
                  <a:cubicBezTo>
                    <a:pt x="417" y="703"/>
                    <a:pt x="583" y="382"/>
                    <a:pt x="5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8841102" y="4333336"/>
              <a:ext cx="17705" cy="28593"/>
            </a:xfrm>
            <a:custGeom>
              <a:avLst/>
              <a:gdLst/>
              <a:ahLst/>
              <a:cxnLst/>
              <a:rect l="l" t="t" r="r" b="b"/>
              <a:pathLst>
                <a:path w="561" h="906" extrusionOk="0">
                  <a:moveTo>
                    <a:pt x="560" y="1"/>
                  </a:moveTo>
                  <a:lnTo>
                    <a:pt x="560" y="1"/>
                  </a:lnTo>
                  <a:cubicBezTo>
                    <a:pt x="310" y="120"/>
                    <a:pt x="239" y="465"/>
                    <a:pt x="1" y="620"/>
                  </a:cubicBezTo>
                  <a:cubicBezTo>
                    <a:pt x="13" y="715"/>
                    <a:pt x="24" y="798"/>
                    <a:pt x="24" y="906"/>
                  </a:cubicBezTo>
                  <a:cubicBezTo>
                    <a:pt x="263" y="656"/>
                    <a:pt x="477" y="370"/>
                    <a:pt x="5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20" name="Google Shape;420;p4"/>
            <p:cNvSpPr/>
            <p:nvPr/>
          </p:nvSpPr>
          <p:spPr>
            <a:xfrm>
              <a:off x="8793384" y="3818449"/>
              <a:ext cx="63530" cy="96605"/>
            </a:xfrm>
            <a:custGeom>
              <a:avLst/>
              <a:gdLst/>
              <a:ahLst/>
              <a:cxnLst/>
              <a:rect l="l" t="t" r="r" b="b"/>
              <a:pathLst>
                <a:path w="2013" h="3061" extrusionOk="0">
                  <a:moveTo>
                    <a:pt x="438" y="0"/>
                  </a:moveTo>
                  <a:cubicBezTo>
                    <a:pt x="314" y="0"/>
                    <a:pt x="171" y="44"/>
                    <a:pt x="1" y="147"/>
                  </a:cubicBezTo>
                  <a:cubicBezTo>
                    <a:pt x="227" y="361"/>
                    <a:pt x="584" y="576"/>
                    <a:pt x="96" y="873"/>
                  </a:cubicBezTo>
                  <a:cubicBezTo>
                    <a:pt x="215" y="933"/>
                    <a:pt x="227" y="1088"/>
                    <a:pt x="191" y="1195"/>
                  </a:cubicBezTo>
                  <a:cubicBezTo>
                    <a:pt x="117" y="1471"/>
                    <a:pt x="101" y="1527"/>
                    <a:pt x="245" y="1527"/>
                  </a:cubicBezTo>
                  <a:cubicBezTo>
                    <a:pt x="288" y="1527"/>
                    <a:pt x="344" y="1522"/>
                    <a:pt x="417" y="1516"/>
                  </a:cubicBezTo>
                  <a:cubicBezTo>
                    <a:pt x="512" y="1588"/>
                    <a:pt x="620" y="1635"/>
                    <a:pt x="703" y="1683"/>
                  </a:cubicBezTo>
                  <a:cubicBezTo>
                    <a:pt x="774" y="1731"/>
                    <a:pt x="858" y="1754"/>
                    <a:pt x="834" y="1850"/>
                  </a:cubicBezTo>
                  <a:cubicBezTo>
                    <a:pt x="821" y="1919"/>
                    <a:pt x="782" y="1932"/>
                    <a:pt x="737" y="1932"/>
                  </a:cubicBezTo>
                  <a:cubicBezTo>
                    <a:pt x="712" y="1932"/>
                    <a:pt x="685" y="1928"/>
                    <a:pt x="660" y="1928"/>
                  </a:cubicBezTo>
                  <a:cubicBezTo>
                    <a:pt x="645" y="1928"/>
                    <a:pt x="632" y="1929"/>
                    <a:pt x="620" y="1933"/>
                  </a:cubicBezTo>
                  <a:cubicBezTo>
                    <a:pt x="489" y="1957"/>
                    <a:pt x="405" y="1981"/>
                    <a:pt x="405" y="2147"/>
                  </a:cubicBezTo>
                  <a:cubicBezTo>
                    <a:pt x="453" y="2231"/>
                    <a:pt x="501" y="2314"/>
                    <a:pt x="536" y="2397"/>
                  </a:cubicBezTo>
                  <a:cubicBezTo>
                    <a:pt x="572" y="2528"/>
                    <a:pt x="679" y="2588"/>
                    <a:pt x="763" y="2647"/>
                  </a:cubicBezTo>
                  <a:cubicBezTo>
                    <a:pt x="774" y="2683"/>
                    <a:pt x="774" y="2707"/>
                    <a:pt x="763" y="2743"/>
                  </a:cubicBezTo>
                  <a:cubicBezTo>
                    <a:pt x="769" y="2742"/>
                    <a:pt x="775" y="2742"/>
                    <a:pt x="780" y="2742"/>
                  </a:cubicBezTo>
                  <a:cubicBezTo>
                    <a:pt x="959" y="2742"/>
                    <a:pt x="961" y="3061"/>
                    <a:pt x="1138" y="3061"/>
                  </a:cubicBezTo>
                  <a:cubicBezTo>
                    <a:pt x="1154" y="3061"/>
                    <a:pt x="1172" y="3058"/>
                    <a:pt x="1191" y="3052"/>
                  </a:cubicBezTo>
                  <a:cubicBezTo>
                    <a:pt x="1405" y="2576"/>
                    <a:pt x="1179" y="1826"/>
                    <a:pt x="2013" y="1695"/>
                  </a:cubicBezTo>
                  <a:cubicBezTo>
                    <a:pt x="1718" y="1593"/>
                    <a:pt x="1704" y="1276"/>
                    <a:pt x="1467" y="1276"/>
                  </a:cubicBezTo>
                  <a:cubicBezTo>
                    <a:pt x="1455" y="1276"/>
                    <a:pt x="1443" y="1276"/>
                    <a:pt x="1429" y="1278"/>
                  </a:cubicBezTo>
                  <a:cubicBezTo>
                    <a:pt x="1382" y="1286"/>
                    <a:pt x="1335" y="1403"/>
                    <a:pt x="1285" y="1403"/>
                  </a:cubicBezTo>
                  <a:cubicBezTo>
                    <a:pt x="1258" y="1403"/>
                    <a:pt x="1231" y="1372"/>
                    <a:pt x="1203" y="1278"/>
                  </a:cubicBezTo>
                  <a:cubicBezTo>
                    <a:pt x="1179" y="1159"/>
                    <a:pt x="1120" y="1040"/>
                    <a:pt x="1298" y="992"/>
                  </a:cubicBezTo>
                  <a:cubicBezTo>
                    <a:pt x="1358" y="981"/>
                    <a:pt x="1441" y="921"/>
                    <a:pt x="1358" y="838"/>
                  </a:cubicBezTo>
                  <a:cubicBezTo>
                    <a:pt x="1071" y="523"/>
                    <a:pt x="871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8820809" y="4088564"/>
              <a:ext cx="54536" cy="60690"/>
            </a:xfrm>
            <a:custGeom>
              <a:avLst/>
              <a:gdLst/>
              <a:ahLst/>
              <a:cxnLst/>
              <a:rect l="l" t="t" r="r" b="b"/>
              <a:pathLst>
                <a:path w="1728" h="1923" extrusionOk="0">
                  <a:moveTo>
                    <a:pt x="1367" y="0"/>
                  </a:moveTo>
                  <a:cubicBezTo>
                    <a:pt x="1120" y="0"/>
                    <a:pt x="941" y="176"/>
                    <a:pt x="786" y="399"/>
                  </a:cubicBezTo>
                  <a:cubicBezTo>
                    <a:pt x="759" y="602"/>
                    <a:pt x="696" y="663"/>
                    <a:pt x="619" y="663"/>
                  </a:cubicBezTo>
                  <a:cubicBezTo>
                    <a:pt x="528" y="663"/>
                    <a:pt x="418" y="580"/>
                    <a:pt x="322" y="542"/>
                  </a:cubicBezTo>
                  <a:lnTo>
                    <a:pt x="322" y="542"/>
                  </a:lnTo>
                  <a:cubicBezTo>
                    <a:pt x="358" y="875"/>
                    <a:pt x="72" y="1042"/>
                    <a:pt x="1" y="1327"/>
                  </a:cubicBezTo>
                  <a:cubicBezTo>
                    <a:pt x="227" y="1530"/>
                    <a:pt x="441" y="1744"/>
                    <a:pt x="656" y="1923"/>
                  </a:cubicBezTo>
                  <a:lnTo>
                    <a:pt x="1096" y="1923"/>
                  </a:lnTo>
                  <a:cubicBezTo>
                    <a:pt x="1227" y="1649"/>
                    <a:pt x="1179" y="1220"/>
                    <a:pt x="1596" y="1196"/>
                  </a:cubicBezTo>
                  <a:cubicBezTo>
                    <a:pt x="1608" y="1196"/>
                    <a:pt x="1596" y="1089"/>
                    <a:pt x="1548" y="1042"/>
                  </a:cubicBezTo>
                  <a:cubicBezTo>
                    <a:pt x="1501" y="994"/>
                    <a:pt x="1489" y="923"/>
                    <a:pt x="1441" y="899"/>
                  </a:cubicBezTo>
                  <a:cubicBezTo>
                    <a:pt x="1410" y="870"/>
                    <a:pt x="1369" y="864"/>
                    <a:pt x="1326" y="864"/>
                  </a:cubicBezTo>
                  <a:cubicBezTo>
                    <a:pt x="1288" y="864"/>
                    <a:pt x="1248" y="869"/>
                    <a:pt x="1211" y="869"/>
                  </a:cubicBezTo>
                  <a:cubicBezTo>
                    <a:pt x="1132" y="869"/>
                    <a:pt x="1066" y="845"/>
                    <a:pt x="1060" y="696"/>
                  </a:cubicBezTo>
                  <a:cubicBezTo>
                    <a:pt x="1037" y="482"/>
                    <a:pt x="1251" y="434"/>
                    <a:pt x="1394" y="363"/>
                  </a:cubicBezTo>
                  <a:cubicBezTo>
                    <a:pt x="1513" y="303"/>
                    <a:pt x="1727" y="268"/>
                    <a:pt x="1548" y="30"/>
                  </a:cubicBezTo>
                  <a:cubicBezTo>
                    <a:pt x="1484" y="10"/>
                    <a:pt x="1424" y="0"/>
                    <a:pt x="1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22" name="Google Shape;422;p4"/>
            <p:cNvSpPr/>
            <p:nvPr/>
          </p:nvSpPr>
          <p:spPr>
            <a:xfrm>
              <a:off x="8659227" y="3549345"/>
              <a:ext cx="48886" cy="67097"/>
            </a:xfrm>
            <a:custGeom>
              <a:avLst/>
              <a:gdLst/>
              <a:ahLst/>
              <a:cxnLst/>
              <a:rect l="l" t="t" r="r" b="b"/>
              <a:pathLst>
                <a:path w="1549" h="2126" extrusionOk="0">
                  <a:moveTo>
                    <a:pt x="774" y="0"/>
                  </a:moveTo>
                  <a:cubicBezTo>
                    <a:pt x="713" y="0"/>
                    <a:pt x="642" y="23"/>
                    <a:pt x="561" y="78"/>
                  </a:cubicBezTo>
                  <a:cubicBezTo>
                    <a:pt x="561" y="256"/>
                    <a:pt x="465" y="328"/>
                    <a:pt x="311" y="328"/>
                  </a:cubicBezTo>
                  <a:cubicBezTo>
                    <a:pt x="144" y="328"/>
                    <a:pt x="1" y="364"/>
                    <a:pt x="13" y="602"/>
                  </a:cubicBezTo>
                  <a:cubicBezTo>
                    <a:pt x="49" y="560"/>
                    <a:pt x="78" y="544"/>
                    <a:pt x="103" y="544"/>
                  </a:cubicBezTo>
                  <a:cubicBezTo>
                    <a:pt x="186" y="544"/>
                    <a:pt x="212" y="732"/>
                    <a:pt x="288" y="732"/>
                  </a:cubicBezTo>
                  <a:cubicBezTo>
                    <a:pt x="299" y="732"/>
                    <a:pt x="310" y="729"/>
                    <a:pt x="322" y="721"/>
                  </a:cubicBezTo>
                  <a:cubicBezTo>
                    <a:pt x="501" y="721"/>
                    <a:pt x="608" y="816"/>
                    <a:pt x="680" y="995"/>
                  </a:cubicBezTo>
                  <a:cubicBezTo>
                    <a:pt x="846" y="1149"/>
                    <a:pt x="834" y="1316"/>
                    <a:pt x="703" y="1459"/>
                  </a:cubicBezTo>
                  <a:cubicBezTo>
                    <a:pt x="584" y="1471"/>
                    <a:pt x="430" y="1435"/>
                    <a:pt x="346" y="1590"/>
                  </a:cubicBezTo>
                  <a:cubicBezTo>
                    <a:pt x="680" y="1816"/>
                    <a:pt x="1037" y="2042"/>
                    <a:pt x="1442" y="2126"/>
                  </a:cubicBezTo>
                  <a:cubicBezTo>
                    <a:pt x="1549" y="1947"/>
                    <a:pt x="1537" y="1769"/>
                    <a:pt x="1454" y="1578"/>
                  </a:cubicBezTo>
                  <a:cubicBezTo>
                    <a:pt x="1358" y="1161"/>
                    <a:pt x="1120" y="816"/>
                    <a:pt x="1073" y="375"/>
                  </a:cubicBezTo>
                  <a:cubicBezTo>
                    <a:pt x="1046" y="198"/>
                    <a:pt x="953" y="0"/>
                    <a:pt x="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23" name="Google Shape;423;p4"/>
            <p:cNvSpPr/>
            <p:nvPr/>
          </p:nvSpPr>
          <p:spPr>
            <a:xfrm>
              <a:off x="8661499" y="3600250"/>
              <a:ext cx="64288" cy="41691"/>
            </a:xfrm>
            <a:custGeom>
              <a:avLst/>
              <a:gdLst/>
              <a:ahLst/>
              <a:cxnLst/>
              <a:rect l="l" t="t" r="r" b="b"/>
              <a:pathLst>
                <a:path w="2037" h="1321" extrusionOk="0">
                  <a:moveTo>
                    <a:pt x="274" y="1"/>
                  </a:moveTo>
                  <a:lnTo>
                    <a:pt x="274" y="1"/>
                  </a:lnTo>
                  <a:cubicBezTo>
                    <a:pt x="0" y="537"/>
                    <a:pt x="727" y="275"/>
                    <a:pt x="679" y="644"/>
                  </a:cubicBezTo>
                  <a:cubicBezTo>
                    <a:pt x="724" y="636"/>
                    <a:pt x="768" y="632"/>
                    <a:pt x="810" y="632"/>
                  </a:cubicBezTo>
                  <a:cubicBezTo>
                    <a:pt x="1154" y="632"/>
                    <a:pt x="1390" y="882"/>
                    <a:pt x="1560" y="1179"/>
                  </a:cubicBezTo>
                  <a:cubicBezTo>
                    <a:pt x="1622" y="1284"/>
                    <a:pt x="1670" y="1320"/>
                    <a:pt x="1710" y="1320"/>
                  </a:cubicBezTo>
                  <a:cubicBezTo>
                    <a:pt x="1795" y="1320"/>
                    <a:pt x="1849" y="1160"/>
                    <a:pt x="1929" y="1120"/>
                  </a:cubicBezTo>
                  <a:cubicBezTo>
                    <a:pt x="2024" y="1025"/>
                    <a:pt x="1953" y="858"/>
                    <a:pt x="2036" y="751"/>
                  </a:cubicBezTo>
                  <a:cubicBezTo>
                    <a:pt x="2013" y="441"/>
                    <a:pt x="1882" y="275"/>
                    <a:pt x="1596" y="251"/>
                  </a:cubicBezTo>
                  <a:cubicBezTo>
                    <a:pt x="1513" y="322"/>
                    <a:pt x="1441" y="382"/>
                    <a:pt x="1393" y="489"/>
                  </a:cubicBezTo>
                  <a:cubicBezTo>
                    <a:pt x="1048" y="275"/>
                    <a:pt x="691" y="36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24" name="Google Shape;424;p4"/>
            <p:cNvSpPr/>
            <p:nvPr/>
          </p:nvSpPr>
          <p:spPr>
            <a:xfrm>
              <a:off x="8797140" y="4271733"/>
              <a:ext cx="38345" cy="71042"/>
            </a:xfrm>
            <a:custGeom>
              <a:avLst/>
              <a:gdLst/>
              <a:ahLst/>
              <a:cxnLst/>
              <a:rect l="l" t="t" r="r" b="b"/>
              <a:pathLst>
                <a:path w="1215" h="2251" extrusionOk="0">
                  <a:moveTo>
                    <a:pt x="263" y="0"/>
                  </a:moveTo>
                  <a:lnTo>
                    <a:pt x="263" y="0"/>
                  </a:lnTo>
                  <a:cubicBezTo>
                    <a:pt x="798" y="762"/>
                    <a:pt x="774" y="917"/>
                    <a:pt x="120" y="1536"/>
                  </a:cubicBezTo>
                  <a:cubicBezTo>
                    <a:pt x="108" y="1536"/>
                    <a:pt x="96" y="1548"/>
                    <a:pt x="84" y="1560"/>
                  </a:cubicBezTo>
                  <a:cubicBezTo>
                    <a:pt x="1" y="1643"/>
                    <a:pt x="1" y="1715"/>
                    <a:pt x="48" y="1822"/>
                  </a:cubicBezTo>
                  <a:cubicBezTo>
                    <a:pt x="67" y="1819"/>
                    <a:pt x="84" y="1818"/>
                    <a:pt x="101" y="1818"/>
                  </a:cubicBezTo>
                  <a:cubicBezTo>
                    <a:pt x="393" y="1818"/>
                    <a:pt x="492" y="2183"/>
                    <a:pt x="751" y="2250"/>
                  </a:cubicBezTo>
                  <a:cubicBezTo>
                    <a:pt x="917" y="2143"/>
                    <a:pt x="1096" y="2024"/>
                    <a:pt x="1191" y="1834"/>
                  </a:cubicBezTo>
                  <a:lnTo>
                    <a:pt x="1215" y="1822"/>
                  </a:lnTo>
                  <a:cubicBezTo>
                    <a:pt x="1132" y="1715"/>
                    <a:pt x="1132" y="1536"/>
                    <a:pt x="977" y="1500"/>
                  </a:cubicBezTo>
                  <a:cubicBezTo>
                    <a:pt x="970" y="1499"/>
                    <a:pt x="964" y="1498"/>
                    <a:pt x="959" y="1498"/>
                  </a:cubicBezTo>
                  <a:cubicBezTo>
                    <a:pt x="852" y="1498"/>
                    <a:pt x="946" y="1756"/>
                    <a:pt x="868" y="1756"/>
                  </a:cubicBezTo>
                  <a:cubicBezTo>
                    <a:pt x="849" y="1756"/>
                    <a:pt x="819" y="1741"/>
                    <a:pt x="774" y="1703"/>
                  </a:cubicBezTo>
                  <a:cubicBezTo>
                    <a:pt x="632" y="1584"/>
                    <a:pt x="798" y="1441"/>
                    <a:pt x="858" y="1298"/>
                  </a:cubicBezTo>
                  <a:cubicBezTo>
                    <a:pt x="1155" y="631"/>
                    <a:pt x="882" y="95"/>
                    <a:pt x="2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25" name="Google Shape;425;p4"/>
            <p:cNvSpPr/>
            <p:nvPr/>
          </p:nvSpPr>
          <p:spPr>
            <a:xfrm>
              <a:off x="8850664" y="4121417"/>
              <a:ext cx="32917" cy="28404"/>
            </a:xfrm>
            <a:custGeom>
              <a:avLst/>
              <a:gdLst/>
              <a:ahLst/>
              <a:cxnLst/>
              <a:rect l="l" t="t" r="r" b="b"/>
              <a:pathLst>
                <a:path w="1043" h="900" extrusionOk="0">
                  <a:moveTo>
                    <a:pt x="591" y="1"/>
                  </a:moveTo>
                  <a:cubicBezTo>
                    <a:pt x="591" y="94"/>
                    <a:pt x="591" y="160"/>
                    <a:pt x="489" y="160"/>
                  </a:cubicBezTo>
                  <a:cubicBezTo>
                    <a:pt x="474" y="160"/>
                    <a:pt x="456" y="159"/>
                    <a:pt x="436" y="155"/>
                  </a:cubicBezTo>
                  <a:cubicBezTo>
                    <a:pt x="366" y="146"/>
                    <a:pt x="307" y="140"/>
                    <a:pt x="257" y="140"/>
                  </a:cubicBezTo>
                  <a:cubicBezTo>
                    <a:pt x="1" y="140"/>
                    <a:pt x="1" y="296"/>
                    <a:pt x="150" y="894"/>
                  </a:cubicBezTo>
                  <a:cubicBezTo>
                    <a:pt x="227" y="894"/>
                    <a:pt x="302" y="897"/>
                    <a:pt x="372" y="897"/>
                  </a:cubicBezTo>
                  <a:cubicBezTo>
                    <a:pt x="442" y="897"/>
                    <a:pt x="507" y="894"/>
                    <a:pt x="567" y="882"/>
                  </a:cubicBezTo>
                  <a:cubicBezTo>
                    <a:pt x="639" y="882"/>
                    <a:pt x="727" y="900"/>
                    <a:pt x="801" y="900"/>
                  </a:cubicBezTo>
                  <a:cubicBezTo>
                    <a:pt x="886" y="900"/>
                    <a:pt x="953" y="876"/>
                    <a:pt x="960" y="775"/>
                  </a:cubicBezTo>
                  <a:cubicBezTo>
                    <a:pt x="972" y="596"/>
                    <a:pt x="1043" y="310"/>
                    <a:pt x="805" y="179"/>
                  </a:cubicBezTo>
                  <a:cubicBezTo>
                    <a:pt x="733" y="132"/>
                    <a:pt x="662" y="60"/>
                    <a:pt x="5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26" name="Google Shape;426;p4"/>
            <p:cNvSpPr/>
            <p:nvPr/>
          </p:nvSpPr>
          <p:spPr>
            <a:xfrm>
              <a:off x="8922114" y="4057320"/>
              <a:ext cx="29509" cy="39324"/>
            </a:xfrm>
            <a:custGeom>
              <a:avLst/>
              <a:gdLst/>
              <a:ahLst/>
              <a:cxnLst/>
              <a:rect l="l" t="t" r="r" b="b"/>
              <a:pathLst>
                <a:path w="935" h="1246" extrusionOk="0">
                  <a:moveTo>
                    <a:pt x="737" y="0"/>
                  </a:moveTo>
                  <a:cubicBezTo>
                    <a:pt x="423" y="0"/>
                    <a:pt x="409" y="590"/>
                    <a:pt x="94" y="590"/>
                  </a:cubicBezTo>
                  <a:cubicBezTo>
                    <a:pt x="70" y="590"/>
                    <a:pt x="45" y="586"/>
                    <a:pt x="17" y="579"/>
                  </a:cubicBezTo>
                  <a:cubicBezTo>
                    <a:pt x="17" y="578"/>
                    <a:pt x="16" y="578"/>
                    <a:pt x="16" y="578"/>
                  </a:cubicBezTo>
                  <a:lnTo>
                    <a:pt x="16" y="578"/>
                  </a:lnTo>
                  <a:cubicBezTo>
                    <a:pt x="1" y="578"/>
                    <a:pt x="133" y="1014"/>
                    <a:pt x="5" y="1246"/>
                  </a:cubicBezTo>
                  <a:cubicBezTo>
                    <a:pt x="196" y="1024"/>
                    <a:pt x="284" y="920"/>
                    <a:pt x="357" y="920"/>
                  </a:cubicBezTo>
                  <a:cubicBezTo>
                    <a:pt x="420" y="920"/>
                    <a:pt x="470" y="1000"/>
                    <a:pt x="565" y="1151"/>
                  </a:cubicBezTo>
                  <a:cubicBezTo>
                    <a:pt x="583" y="1174"/>
                    <a:pt x="604" y="1186"/>
                    <a:pt x="623" y="1186"/>
                  </a:cubicBezTo>
                  <a:cubicBezTo>
                    <a:pt x="642" y="1186"/>
                    <a:pt x="660" y="1174"/>
                    <a:pt x="672" y="1151"/>
                  </a:cubicBezTo>
                  <a:cubicBezTo>
                    <a:pt x="744" y="1127"/>
                    <a:pt x="803" y="1079"/>
                    <a:pt x="863" y="1032"/>
                  </a:cubicBezTo>
                  <a:cubicBezTo>
                    <a:pt x="922" y="996"/>
                    <a:pt x="934" y="948"/>
                    <a:pt x="863" y="901"/>
                  </a:cubicBezTo>
                  <a:cubicBezTo>
                    <a:pt x="434" y="603"/>
                    <a:pt x="684" y="317"/>
                    <a:pt x="922" y="55"/>
                  </a:cubicBezTo>
                  <a:cubicBezTo>
                    <a:pt x="850" y="17"/>
                    <a:pt x="789" y="0"/>
                    <a:pt x="7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27" name="Google Shape;427;p4"/>
            <p:cNvSpPr/>
            <p:nvPr/>
          </p:nvSpPr>
          <p:spPr>
            <a:xfrm>
              <a:off x="8843374" y="3982399"/>
              <a:ext cx="31970" cy="63215"/>
            </a:xfrm>
            <a:custGeom>
              <a:avLst/>
              <a:gdLst/>
              <a:ahLst/>
              <a:cxnLst/>
              <a:rect l="l" t="t" r="r" b="b"/>
              <a:pathLst>
                <a:path w="1013" h="2003" extrusionOk="0">
                  <a:moveTo>
                    <a:pt x="179" y="0"/>
                  </a:moveTo>
                  <a:cubicBezTo>
                    <a:pt x="0" y="131"/>
                    <a:pt x="83" y="322"/>
                    <a:pt x="60" y="512"/>
                  </a:cubicBezTo>
                  <a:cubicBezTo>
                    <a:pt x="0" y="893"/>
                    <a:pt x="131" y="1262"/>
                    <a:pt x="143" y="1643"/>
                  </a:cubicBezTo>
                  <a:cubicBezTo>
                    <a:pt x="204" y="1617"/>
                    <a:pt x="252" y="1606"/>
                    <a:pt x="291" y="1606"/>
                  </a:cubicBezTo>
                  <a:cubicBezTo>
                    <a:pt x="466" y="1606"/>
                    <a:pt x="451" y="1835"/>
                    <a:pt x="500" y="2001"/>
                  </a:cubicBezTo>
                  <a:cubicBezTo>
                    <a:pt x="512" y="2002"/>
                    <a:pt x="523" y="2002"/>
                    <a:pt x="533" y="2002"/>
                  </a:cubicBezTo>
                  <a:cubicBezTo>
                    <a:pt x="724" y="2002"/>
                    <a:pt x="704" y="1803"/>
                    <a:pt x="726" y="1667"/>
                  </a:cubicBezTo>
                  <a:cubicBezTo>
                    <a:pt x="476" y="1405"/>
                    <a:pt x="1012" y="1274"/>
                    <a:pt x="822" y="1012"/>
                  </a:cubicBezTo>
                  <a:cubicBezTo>
                    <a:pt x="786" y="965"/>
                    <a:pt x="738" y="917"/>
                    <a:pt x="714" y="881"/>
                  </a:cubicBezTo>
                  <a:cubicBezTo>
                    <a:pt x="476" y="822"/>
                    <a:pt x="250" y="750"/>
                    <a:pt x="322" y="358"/>
                  </a:cubicBezTo>
                  <a:cubicBezTo>
                    <a:pt x="357" y="227"/>
                    <a:pt x="322" y="6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28" name="Google Shape;428;p4"/>
            <p:cNvSpPr/>
            <p:nvPr/>
          </p:nvSpPr>
          <p:spPr>
            <a:xfrm>
              <a:off x="8869663" y="4163359"/>
              <a:ext cx="26321" cy="40839"/>
            </a:xfrm>
            <a:custGeom>
              <a:avLst/>
              <a:gdLst/>
              <a:ahLst/>
              <a:cxnLst/>
              <a:rect l="l" t="t" r="r" b="b"/>
              <a:pathLst>
                <a:path w="834" h="1294" extrusionOk="0">
                  <a:moveTo>
                    <a:pt x="303" y="1"/>
                  </a:moveTo>
                  <a:cubicBezTo>
                    <a:pt x="274" y="1"/>
                    <a:pt x="237" y="13"/>
                    <a:pt x="191" y="41"/>
                  </a:cubicBezTo>
                  <a:cubicBezTo>
                    <a:pt x="0" y="160"/>
                    <a:pt x="84" y="291"/>
                    <a:pt x="108" y="458"/>
                  </a:cubicBezTo>
                  <a:cubicBezTo>
                    <a:pt x="120" y="696"/>
                    <a:pt x="120" y="946"/>
                    <a:pt x="120" y="1208"/>
                  </a:cubicBezTo>
                  <a:cubicBezTo>
                    <a:pt x="132" y="1204"/>
                    <a:pt x="144" y="1202"/>
                    <a:pt x="157" y="1202"/>
                  </a:cubicBezTo>
                  <a:cubicBezTo>
                    <a:pt x="246" y="1202"/>
                    <a:pt x="339" y="1293"/>
                    <a:pt x="430" y="1293"/>
                  </a:cubicBezTo>
                  <a:cubicBezTo>
                    <a:pt x="474" y="1293"/>
                    <a:pt x="517" y="1272"/>
                    <a:pt x="560" y="1208"/>
                  </a:cubicBezTo>
                  <a:cubicBezTo>
                    <a:pt x="227" y="743"/>
                    <a:pt x="239" y="696"/>
                    <a:pt x="834" y="577"/>
                  </a:cubicBezTo>
                  <a:cubicBezTo>
                    <a:pt x="786" y="386"/>
                    <a:pt x="620" y="327"/>
                    <a:pt x="501" y="219"/>
                  </a:cubicBezTo>
                  <a:cubicBezTo>
                    <a:pt x="426" y="154"/>
                    <a:pt x="410" y="1"/>
                    <a:pt x="3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29" name="Google Shape;429;p4"/>
            <p:cNvSpPr/>
            <p:nvPr/>
          </p:nvSpPr>
          <p:spPr>
            <a:xfrm>
              <a:off x="8707701" y="3668638"/>
              <a:ext cx="38188" cy="55262"/>
            </a:xfrm>
            <a:custGeom>
              <a:avLst/>
              <a:gdLst/>
              <a:ahLst/>
              <a:cxnLst/>
              <a:rect l="l" t="t" r="r" b="b"/>
              <a:pathLst>
                <a:path w="1210" h="1751" extrusionOk="0">
                  <a:moveTo>
                    <a:pt x="120" y="1"/>
                  </a:moveTo>
                  <a:lnTo>
                    <a:pt x="120" y="1"/>
                  </a:lnTo>
                  <a:cubicBezTo>
                    <a:pt x="1" y="179"/>
                    <a:pt x="84" y="346"/>
                    <a:pt x="191" y="501"/>
                  </a:cubicBezTo>
                  <a:cubicBezTo>
                    <a:pt x="275" y="656"/>
                    <a:pt x="394" y="786"/>
                    <a:pt x="322" y="1001"/>
                  </a:cubicBezTo>
                  <a:cubicBezTo>
                    <a:pt x="310" y="1060"/>
                    <a:pt x="310" y="1096"/>
                    <a:pt x="310" y="1156"/>
                  </a:cubicBezTo>
                  <a:cubicBezTo>
                    <a:pt x="328" y="1218"/>
                    <a:pt x="360" y="1268"/>
                    <a:pt x="415" y="1268"/>
                  </a:cubicBezTo>
                  <a:cubicBezTo>
                    <a:pt x="433" y="1268"/>
                    <a:pt x="454" y="1263"/>
                    <a:pt x="477" y="1251"/>
                  </a:cubicBezTo>
                  <a:cubicBezTo>
                    <a:pt x="490" y="1249"/>
                    <a:pt x="502" y="1249"/>
                    <a:pt x="514" y="1249"/>
                  </a:cubicBezTo>
                  <a:cubicBezTo>
                    <a:pt x="786" y="1249"/>
                    <a:pt x="781" y="1637"/>
                    <a:pt x="930" y="1751"/>
                  </a:cubicBezTo>
                  <a:cubicBezTo>
                    <a:pt x="1122" y="1644"/>
                    <a:pt x="727" y="1247"/>
                    <a:pt x="1054" y="1247"/>
                  </a:cubicBezTo>
                  <a:cubicBezTo>
                    <a:pt x="1090" y="1247"/>
                    <a:pt x="1136" y="1252"/>
                    <a:pt x="1192" y="1263"/>
                  </a:cubicBezTo>
                  <a:cubicBezTo>
                    <a:pt x="1209" y="1019"/>
                    <a:pt x="1123" y="980"/>
                    <a:pt x="1016" y="980"/>
                  </a:cubicBezTo>
                  <a:cubicBezTo>
                    <a:pt x="966" y="980"/>
                    <a:pt x="912" y="988"/>
                    <a:pt x="862" y="988"/>
                  </a:cubicBezTo>
                  <a:cubicBezTo>
                    <a:pt x="803" y="988"/>
                    <a:pt x="750" y="977"/>
                    <a:pt x="715" y="929"/>
                  </a:cubicBezTo>
                  <a:cubicBezTo>
                    <a:pt x="715" y="906"/>
                    <a:pt x="727" y="882"/>
                    <a:pt x="727" y="870"/>
                  </a:cubicBezTo>
                  <a:cubicBezTo>
                    <a:pt x="680" y="429"/>
                    <a:pt x="418" y="215"/>
                    <a:pt x="1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30" name="Google Shape;430;p4"/>
            <p:cNvSpPr/>
            <p:nvPr/>
          </p:nvSpPr>
          <p:spPr>
            <a:xfrm>
              <a:off x="8792248" y="4233041"/>
              <a:ext cx="35000" cy="32317"/>
            </a:xfrm>
            <a:custGeom>
              <a:avLst/>
              <a:gdLst/>
              <a:ahLst/>
              <a:cxnLst/>
              <a:rect l="l" t="t" r="r" b="b"/>
              <a:pathLst>
                <a:path w="1109" h="1024" extrusionOk="0">
                  <a:moveTo>
                    <a:pt x="682" y="1"/>
                  </a:moveTo>
                  <a:cubicBezTo>
                    <a:pt x="264" y="1"/>
                    <a:pt x="199" y="477"/>
                    <a:pt x="13" y="762"/>
                  </a:cubicBezTo>
                  <a:cubicBezTo>
                    <a:pt x="1" y="809"/>
                    <a:pt x="1" y="845"/>
                    <a:pt x="1" y="881"/>
                  </a:cubicBezTo>
                  <a:cubicBezTo>
                    <a:pt x="13" y="905"/>
                    <a:pt x="322" y="1024"/>
                    <a:pt x="346" y="1024"/>
                  </a:cubicBezTo>
                  <a:cubicBezTo>
                    <a:pt x="787" y="845"/>
                    <a:pt x="1108" y="619"/>
                    <a:pt x="799" y="12"/>
                  </a:cubicBezTo>
                  <a:cubicBezTo>
                    <a:pt x="757" y="4"/>
                    <a:pt x="718" y="1"/>
                    <a:pt x="6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31" name="Google Shape;431;p4"/>
            <p:cNvSpPr/>
            <p:nvPr/>
          </p:nvSpPr>
          <p:spPr>
            <a:xfrm>
              <a:off x="8834348" y="4074457"/>
              <a:ext cx="35347" cy="27615"/>
            </a:xfrm>
            <a:custGeom>
              <a:avLst/>
              <a:gdLst/>
              <a:ahLst/>
              <a:cxnLst/>
              <a:rect l="l" t="t" r="r" b="b"/>
              <a:pathLst>
                <a:path w="1120" h="875" extrusionOk="0">
                  <a:moveTo>
                    <a:pt x="667" y="0"/>
                  </a:moveTo>
                  <a:cubicBezTo>
                    <a:pt x="619" y="119"/>
                    <a:pt x="584" y="250"/>
                    <a:pt x="536" y="393"/>
                  </a:cubicBezTo>
                  <a:cubicBezTo>
                    <a:pt x="465" y="298"/>
                    <a:pt x="405" y="191"/>
                    <a:pt x="322" y="108"/>
                  </a:cubicBezTo>
                  <a:cubicBezTo>
                    <a:pt x="298" y="119"/>
                    <a:pt x="274" y="131"/>
                    <a:pt x="238" y="131"/>
                  </a:cubicBezTo>
                  <a:cubicBezTo>
                    <a:pt x="238" y="298"/>
                    <a:pt x="238" y="453"/>
                    <a:pt x="155" y="596"/>
                  </a:cubicBezTo>
                  <a:cubicBezTo>
                    <a:pt x="1" y="834"/>
                    <a:pt x="53" y="874"/>
                    <a:pt x="149" y="874"/>
                  </a:cubicBezTo>
                  <a:cubicBezTo>
                    <a:pt x="197" y="874"/>
                    <a:pt x="257" y="864"/>
                    <a:pt x="307" y="864"/>
                  </a:cubicBezTo>
                  <a:cubicBezTo>
                    <a:pt x="325" y="864"/>
                    <a:pt x="343" y="866"/>
                    <a:pt x="357" y="870"/>
                  </a:cubicBezTo>
                  <a:cubicBezTo>
                    <a:pt x="608" y="727"/>
                    <a:pt x="869" y="608"/>
                    <a:pt x="1119" y="489"/>
                  </a:cubicBezTo>
                  <a:cubicBezTo>
                    <a:pt x="965" y="310"/>
                    <a:pt x="822" y="155"/>
                    <a:pt x="6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32" name="Google Shape;432;p4"/>
            <p:cNvSpPr/>
            <p:nvPr/>
          </p:nvSpPr>
          <p:spPr>
            <a:xfrm>
              <a:off x="8901979" y="3992151"/>
              <a:ext cx="31592" cy="37998"/>
            </a:xfrm>
            <a:custGeom>
              <a:avLst/>
              <a:gdLst/>
              <a:ahLst/>
              <a:cxnLst/>
              <a:rect l="l" t="t" r="r" b="b"/>
              <a:pathLst>
                <a:path w="1001" h="1204" extrusionOk="0">
                  <a:moveTo>
                    <a:pt x="358" y="1"/>
                  </a:moveTo>
                  <a:cubicBezTo>
                    <a:pt x="0" y="108"/>
                    <a:pt x="250" y="287"/>
                    <a:pt x="298" y="453"/>
                  </a:cubicBezTo>
                  <a:cubicBezTo>
                    <a:pt x="334" y="525"/>
                    <a:pt x="417" y="620"/>
                    <a:pt x="298" y="691"/>
                  </a:cubicBezTo>
                  <a:cubicBezTo>
                    <a:pt x="239" y="930"/>
                    <a:pt x="334" y="1108"/>
                    <a:pt x="512" y="1180"/>
                  </a:cubicBezTo>
                  <a:cubicBezTo>
                    <a:pt x="544" y="1196"/>
                    <a:pt x="570" y="1203"/>
                    <a:pt x="592" y="1203"/>
                  </a:cubicBezTo>
                  <a:cubicBezTo>
                    <a:pt x="697" y="1203"/>
                    <a:pt x="713" y="1042"/>
                    <a:pt x="762" y="953"/>
                  </a:cubicBezTo>
                  <a:cubicBezTo>
                    <a:pt x="810" y="953"/>
                    <a:pt x="834" y="942"/>
                    <a:pt x="870" y="942"/>
                  </a:cubicBezTo>
                  <a:cubicBezTo>
                    <a:pt x="953" y="822"/>
                    <a:pt x="953" y="691"/>
                    <a:pt x="881" y="561"/>
                  </a:cubicBezTo>
                  <a:cubicBezTo>
                    <a:pt x="905" y="477"/>
                    <a:pt x="953" y="394"/>
                    <a:pt x="989" y="322"/>
                  </a:cubicBezTo>
                  <a:cubicBezTo>
                    <a:pt x="1001" y="60"/>
                    <a:pt x="834" y="49"/>
                    <a:pt x="691" y="25"/>
                  </a:cubicBezTo>
                  <a:cubicBezTo>
                    <a:pt x="641" y="64"/>
                    <a:pt x="588" y="85"/>
                    <a:pt x="535" y="85"/>
                  </a:cubicBezTo>
                  <a:cubicBezTo>
                    <a:pt x="475" y="85"/>
                    <a:pt x="415" y="58"/>
                    <a:pt x="3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33" name="Google Shape;433;p4"/>
            <p:cNvSpPr/>
            <p:nvPr/>
          </p:nvSpPr>
          <p:spPr>
            <a:xfrm>
              <a:off x="8848991" y="3980947"/>
              <a:ext cx="17705" cy="34905"/>
            </a:xfrm>
            <a:custGeom>
              <a:avLst/>
              <a:gdLst/>
              <a:ahLst/>
              <a:cxnLst/>
              <a:rect l="l" t="t" r="r" b="b"/>
              <a:pathLst>
                <a:path w="561" h="1106" extrusionOk="0">
                  <a:moveTo>
                    <a:pt x="106" y="0"/>
                  </a:moveTo>
                  <a:cubicBezTo>
                    <a:pt x="69" y="0"/>
                    <a:pt x="35" y="18"/>
                    <a:pt x="1" y="58"/>
                  </a:cubicBezTo>
                  <a:cubicBezTo>
                    <a:pt x="24" y="404"/>
                    <a:pt x="48" y="749"/>
                    <a:pt x="60" y="1106"/>
                  </a:cubicBezTo>
                  <a:cubicBezTo>
                    <a:pt x="203" y="1058"/>
                    <a:pt x="382" y="999"/>
                    <a:pt x="548" y="939"/>
                  </a:cubicBezTo>
                  <a:cubicBezTo>
                    <a:pt x="560" y="582"/>
                    <a:pt x="501" y="273"/>
                    <a:pt x="239" y="58"/>
                  </a:cubicBezTo>
                  <a:cubicBezTo>
                    <a:pt x="189" y="21"/>
                    <a:pt x="146" y="0"/>
                    <a:pt x="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34" name="Google Shape;434;p4"/>
            <p:cNvSpPr/>
            <p:nvPr/>
          </p:nvSpPr>
          <p:spPr>
            <a:xfrm>
              <a:off x="8847855" y="4034250"/>
              <a:ext cx="29351" cy="35726"/>
            </a:xfrm>
            <a:custGeom>
              <a:avLst/>
              <a:gdLst/>
              <a:ahLst/>
              <a:cxnLst/>
              <a:rect l="l" t="t" r="r" b="b"/>
              <a:pathLst>
                <a:path w="930" h="1132" extrusionOk="0">
                  <a:moveTo>
                    <a:pt x="799" y="0"/>
                  </a:moveTo>
                  <a:cubicBezTo>
                    <a:pt x="754" y="65"/>
                    <a:pt x="707" y="88"/>
                    <a:pt x="661" y="88"/>
                  </a:cubicBezTo>
                  <a:cubicBezTo>
                    <a:pt x="595" y="88"/>
                    <a:pt x="528" y="42"/>
                    <a:pt x="465" y="0"/>
                  </a:cubicBezTo>
                  <a:lnTo>
                    <a:pt x="465" y="0"/>
                  </a:lnTo>
                  <a:cubicBezTo>
                    <a:pt x="465" y="131"/>
                    <a:pt x="501" y="274"/>
                    <a:pt x="358" y="370"/>
                  </a:cubicBezTo>
                  <a:cubicBezTo>
                    <a:pt x="322" y="453"/>
                    <a:pt x="382" y="608"/>
                    <a:pt x="227" y="608"/>
                  </a:cubicBezTo>
                  <a:cubicBezTo>
                    <a:pt x="1" y="798"/>
                    <a:pt x="108" y="965"/>
                    <a:pt x="263" y="1132"/>
                  </a:cubicBezTo>
                  <a:cubicBezTo>
                    <a:pt x="268" y="1132"/>
                    <a:pt x="272" y="1132"/>
                    <a:pt x="277" y="1132"/>
                  </a:cubicBezTo>
                  <a:cubicBezTo>
                    <a:pt x="446" y="1132"/>
                    <a:pt x="529" y="928"/>
                    <a:pt x="680" y="870"/>
                  </a:cubicBezTo>
                  <a:cubicBezTo>
                    <a:pt x="702" y="881"/>
                    <a:pt x="722" y="886"/>
                    <a:pt x="738" y="886"/>
                  </a:cubicBezTo>
                  <a:cubicBezTo>
                    <a:pt x="793" y="886"/>
                    <a:pt x="817" y="830"/>
                    <a:pt x="799" y="739"/>
                  </a:cubicBezTo>
                  <a:cubicBezTo>
                    <a:pt x="834" y="500"/>
                    <a:pt x="930" y="250"/>
                    <a:pt x="7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35" name="Google Shape;435;p4"/>
            <p:cNvSpPr/>
            <p:nvPr/>
          </p:nvSpPr>
          <p:spPr>
            <a:xfrm>
              <a:off x="8900464" y="3977444"/>
              <a:ext cx="37241" cy="29035"/>
            </a:xfrm>
            <a:custGeom>
              <a:avLst/>
              <a:gdLst/>
              <a:ahLst/>
              <a:cxnLst/>
              <a:rect l="l" t="t" r="r" b="b"/>
              <a:pathLst>
                <a:path w="1180" h="920" extrusionOk="0">
                  <a:moveTo>
                    <a:pt x="277" y="0"/>
                  </a:moveTo>
                  <a:cubicBezTo>
                    <a:pt x="226" y="0"/>
                    <a:pt x="174" y="11"/>
                    <a:pt x="120" y="38"/>
                  </a:cubicBezTo>
                  <a:cubicBezTo>
                    <a:pt x="167" y="336"/>
                    <a:pt x="1" y="705"/>
                    <a:pt x="346" y="919"/>
                  </a:cubicBezTo>
                  <a:cubicBezTo>
                    <a:pt x="416" y="815"/>
                    <a:pt x="156" y="562"/>
                    <a:pt x="456" y="562"/>
                  </a:cubicBezTo>
                  <a:cubicBezTo>
                    <a:pt x="463" y="562"/>
                    <a:pt x="470" y="562"/>
                    <a:pt x="477" y="562"/>
                  </a:cubicBezTo>
                  <a:cubicBezTo>
                    <a:pt x="508" y="587"/>
                    <a:pt x="546" y="602"/>
                    <a:pt x="581" y="602"/>
                  </a:cubicBezTo>
                  <a:cubicBezTo>
                    <a:pt x="611" y="602"/>
                    <a:pt x="639" y="590"/>
                    <a:pt x="656" y="562"/>
                  </a:cubicBezTo>
                  <a:cubicBezTo>
                    <a:pt x="799" y="574"/>
                    <a:pt x="929" y="669"/>
                    <a:pt x="1013" y="788"/>
                  </a:cubicBezTo>
                  <a:cubicBezTo>
                    <a:pt x="1180" y="526"/>
                    <a:pt x="1001" y="348"/>
                    <a:pt x="894" y="157"/>
                  </a:cubicBezTo>
                  <a:cubicBezTo>
                    <a:pt x="875" y="161"/>
                    <a:pt x="856" y="162"/>
                    <a:pt x="837" y="162"/>
                  </a:cubicBezTo>
                  <a:cubicBezTo>
                    <a:pt x="648" y="162"/>
                    <a:pt x="474" y="0"/>
                    <a:pt x="2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36" name="Google Shape;436;p4"/>
            <p:cNvSpPr/>
            <p:nvPr/>
          </p:nvSpPr>
          <p:spPr>
            <a:xfrm>
              <a:off x="8901600" y="3949009"/>
              <a:ext cx="27836" cy="36199"/>
            </a:xfrm>
            <a:custGeom>
              <a:avLst/>
              <a:gdLst/>
              <a:ahLst/>
              <a:cxnLst/>
              <a:rect l="l" t="t" r="r" b="b"/>
              <a:pathLst>
                <a:path w="882" h="1147" extrusionOk="0">
                  <a:moveTo>
                    <a:pt x="186" y="0"/>
                  </a:moveTo>
                  <a:cubicBezTo>
                    <a:pt x="62" y="0"/>
                    <a:pt x="58" y="192"/>
                    <a:pt x="12" y="320"/>
                  </a:cubicBezTo>
                  <a:cubicBezTo>
                    <a:pt x="1" y="356"/>
                    <a:pt x="1" y="392"/>
                    <a:pt x="1" y="439"/>
                  </a:cubicBezTo>
                  <a:cubicBezTo>
                    <a:pt x="143" y="570"/>
                    <a:pt x="12" y="796"/>
                    <a:pt x="108" y="939"/>
                  </a:cubicBezTo>
                  <a:cubicBezTo>
                    <a:pt x="287" y="991"/>
                    <a:pt x="454" y="1146"/>
                    <a:pt x="645" y="1146"/>
                  </a:cubicBezTo>
                  <a:cubicBezTo>
                    <a:pt x="719" y="1146"/>
                    <a:pt x="798" y="1122"/>
                    <a:pt x="882" y="1058"/>
                  </a:cubicBezTo>
                  <a:cubicBezTo>
                    <a:pt x="524" y="856"/>
                    <a:pt x="489" y="392"/>
                    <a:pt x="334" y="58"/>
                  </a:cubicBezTo>
                  <a:cubicBezTo>
                    <a:pt x="271" y="17"/>
                    <a:pt x="223" y="0"/>
                    <a:pt x="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8779120" y="4224552"/>
              <a:ext cx="38345" cy="32538"/>
            </a:xfrm>
            <a:custGeom>
              <a:avLst/>
              <a:gdLst/>
              <a:ahLst/>
              <a:cxnLst/>
              <a:rect l="l" t="t" r="r" b="b"/>
              <a:pathLst>
                <a:path w="1215" h="1031" extrusionOk="0">
                  <a:moveTo>
                    <a:pt x="1015" y="0"/>
                  </a:moveTo>
                  <a:cubicBezTo>
                    <a:pt x="920" y="0"/>
                    <a:pt x="840" y="77"/>
                    <a:pt x="774" y="162"/>
                  </a:cubicBezTo>
                  <a:cubicBezTo>
                    <a:pt x="679" y="662"/>
                    <a:pt x="214" y="436"/>
                    <a:pt x="0" y="662"/>
                  </a:cubicBezTo>
                  <a:cubicBezTo>
                    <a:pt x="143" y="781"/>
                    <a:pt x="274" y="912"/>
                    <a:pt x="429" y="1031"/>
                  </a:cubicBezTo>
                  <a:cubicBezTo>
                    <a:pt x="750" y="876"/>
                    <a:pt x="834" y="364"/>
                    <a:pt x="1215" y="281"/>
                  </a:cubicBezTo>
                  <a:cubicBezTo>
                    <a:pt x="1167" y="197"/>
                    <a:pt x="1131" y="114"/>
                    <a:pt x="1095" y="19"/>
                  </a:cubicBezTo>
                  <a:cubicBezTo>
                    <a:pt x="1068" y="6"/>
                    <a:pt x="1041" y="0"/>
                    <a:pt x="10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8835831" y="4279402"/>
              <a:ext cx="34243" cy="28530"/>
            </a:xfrm>
            <a:custGeom>
              <a:avLst/>
              <a:gdLst/>
              <a:ahLst/>
              <a:cxnLst/>
              <a:rect l="l" t="t" r="r" b="b"/>
              <a:pathLst>
                <a:path w="1085" h="904" extrusionOk="0">
                  <a:moveTo>
                    <a:pt x="870" y="1"/>
                  </a:moveTo>
                  <a:cubicBezTo>
                    <a:pt x="851" y="1"/>
                    <a:pt x="834" y="17"/>
                    <a:pt x="822" y="55"/>
                  </a:cubicBezTo>
                  <a:cubicBezTo>
                    <a:pt x="680" y="543"/>
                    <a:pt x="227" y="531"/>
                    <a:pt x="1" y="864"/>
                  </a:cubicBezTo>
                  <a:cubicBezTo>
                    <a:pt x="73" y="892"/>
                    <a:pt x="140" y="903"/>
                    <a:pt x="202" y="903"/>
                  </a:cubicBezTo>
                  <a:cubicBezTo>
                    <a:pt x="465" y="903"/>
                    <a:pt x="644" y="692"/>
                    <a:pt x="846" y="567"/>
                  </a:cubicBezTo>
                  <a:cubicBezTo>
                    <a:pt x="953" y="567"/>
                    <a:pt x="1037" y="531"/>
                    <a:pt x="1084" y="424"/>
                  </a:cubicBezTo>
                  <a:cubicBezTo>
                    <a:pt x="1065" y="262"/>
                    <a:pt x="947" y="1"/>
                    <a:pt x="8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8621293" y="3541266"/>
              <a:ext cx="28972" cy="21997"/>
            </a:xfrm>
            <a:custGeom>
              <a:avLst/>
              <a:gdLst/>
              <a:ahLst/>
              <a:cxnLst/>
              <a:rect l="l" t="t" r="r" b="b"/>
              <a:pathLst>
                <a:path w="918" h="697" extrusionOk="0">
                  <a:moveTo>
                    <a:pt x="905" y="0"/>
                  </a:moveTo>
                  <a:cubicBezTo>
                    <a:pt x="715" y="36"/>
                    <a:pt x="548" y="203"/>
                    <a:pt x="358" y="203"/>
                  </a:cubicBezTo>
                  <a:cubicBezTo>
                    <a:pt x="250" y="215"/>
                    <a:pt x="12" y="274"/>
                    <a:pt x="0" y="524"/>
                  </a:cubicBezTo>
                  <a:cubicBezTo>
                    <a:pt x="0" y="572"/>
                    <a:pt x="72" y="655"/>
                    <a:pt x="84" y="655"/>
                  </a:cubicBezTo>
                  <a:cubicBezTo>
                    <a:pt x="111" y="643"/>
                    <a:pt x="139" y="639"/>
                    <a:pt x="167" y="639"/>
                  </a:cubicBezTo>
                  <a:cubicBezTo>
                    <a:pt x="267" y="639"/>
                    <a:pt x="373" y="697"/>
                    <a:pt x="469" y="697"/>
                  </a:cubicBezTo>
                  <a:cubicBezTo>
                    <a:pt x="537" y="697"/>
                    <a:pt x="601" y="669"/>
                    <a:pt x="655" y="572"/>
                  </a:cubicBezTo>
                  <a:cubicBezTo>
                    <a:pt x="739" y="405"/>
                    <a:pt x="917" y="274"/>
                    <a:pt x="9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40" name="Google Shape;440;p4"/>
            <p:cNvSpPr/>
            <p:nvPr/>
          </p:nvSpPr>
          <p:spPr>
            <a:xfrm>
              <a:off x="8902358" y="4042140"/>
              <a:ext cx="37588" cy="23070"/>
            </a:xfrm>
            <a:custGeom>
              <a:avLst/>
              <a:gdLst/>
              <a:ahLst/>
              <a:cxnLst/>
              <a:rect l="l" t="t" r="r" b="b"/>
              <a:pathLst>
                <a:path w="1191" h="731" extrusionOk="0">
                  <a:moveTo>
                    <a:pt x="858" y="0"/>
                  </a:moveTo>
                  <a:cubicBezTo>
                    <a:pt x="730" y="9"/>
                    <a:pt x="651" y="321"/>
                    <a:pt x="508" y="321"/>
                  </a:cubicBezTo>
                  <a:cubicBezTo>
                    <a:pt x="451" y="321"/>
                    <a:pt x="383" y="271"/>
                    <a:pt x="298" y="131"/>
                  </a:cubicBezTo>
                  <a:lnTo>
                    <a:pt x="298" y="131"/>
                  </a:lnTo>
                  <a:cubicBezTo>
                    <a:pt x="0" y="310"/>
                    <a:pt x="143" y="465"/>
                    <a:pt x="322" y="620"/>
                  </a:cubicBezTo>
                  <a:cubicBezTo>
                    <a:pt x="409" y="699"/>
                    <a:pt x="487" y="731"/>
                    <a:pt x="559" y="731"/>
                  </a:cubicBezTo>
                  <a:cubicBezTo>
                    <a:pt x="701" y="731"/>
                    <a:pt x="818" y="604"/>
                    <a:pt x="929" y="477"/>
                  </a:cubicBezTo>
                  <a:cubicBezTo>
                    <a:pt x="1072" y="298"/>
                    <a:pt x="1191" y="84"/>
                    <a:pt x="8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41" name="Google Shape;441;p4"/>
            <p:cNvSpPr/>
            <p:nvPr/>
          </p:nvSpPr>
          <p:spPr>
            <a:xfrm>
              <a:off x="8901979" y="4011591"/>
              <a:ext cx="27457" cy="26889"/>
            </a:xfrm>
            <a:custGeom>
              <a:avLst/>
              <a:gdLst/>
              <a:ahLst/>
              <a:cxnLst/>
              <a:rect l="l" t="t" r="r" b="b"/>
              <a:pathLst>
                <a:path w="870" h="852" extrusionOk="0">
                  <a:moveTo>
                    <a:pt x="85" y="0"/>
                  </a:moveTo>
                  <a:cubicBezTo>
                    <a:pt x="36" y="0"/>
                    <a:pt x="0" y="32"/>
                    <a:pt x="0" y="135"/>
                  </a:cubicBezTo>
                  <a:cubicBezTo>
                    <a:pt x="12" y="421"/>
                    <a:pt x="96" y="754"/>
                    <a:pt x="417" y="849"/>
                  </a:cubicBezTo>
                  <a:cubicBezTo>
                    <a:pt x="441" y="851"/>
                    <a:pt x="465" y="852"/>
                    <a:pt x="489" y="852"/>
                  </a:cubicBezTo>
                  <a:cubicBezTo>
                    <a:pt x="651" y="852"/>
                    <a:pt x="797" y="807"/>
                    <a:pt x="870" y="599"/>
                  </a:cubicBezTo>
                  <a:cubicBezTo>
                    <a:pt x="822" y="504"/>
                    <a:pt x="786" y="433"/>
                    <a:pt x="762" y="361"/>
                  </a:cubicBezTo>
                  <a:cubicBezTo>
                    <a:pt x="669" y="448"/>
                    <a:pt x="601" y="483"/>
                    <a:pt x="549" y="483"/>
                  </a:cubicBezTo>
                  <a:cubicBezTo>
                    <a:pt x="403" y="483"/>
                    <a:pt x="386" y="207"/>
                    <a:pt x="298" y="75"/>
                  </a:cubicBezTo>
                  <a:cubicBezTo>
                    <a:pt x="237" y="55"/>
                    <a:pt x="149" y="0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42" name="Google Shape;442;p4"/>
            <p:cNvSpPr/>
            <p:nvPr/>
          </p:nvSpPr>
          <p:spPr>
            <a:xfrm>
              <a:off x="8689681" y="3676149"/>
              <a:ext cx="29698" cy="28309"/>
            </a:xfrm>
            <a:custGeom>
              <a:avLst/>
              <a:gdLst/>
              <a:ahLst/>
              <a:cxnLst/>
              <a:rect l="l" t="t" r="r" b="b"/>
              <a:pathLst>
                <a:path w="941" h="897" extrusionOk="0">
                  <a:moveTo>
                    <a:pt x="227" y="1"/>
                  </a:moveTo>
                  <a:cubicBezTo>
                    <a:pt x="119" y="37"/>
                    <a:pt x="0" y="60"/>
                    <a:pt x="48" y="239"/>
                  </a:cubicBezTo>
                  <a:cubicBezTo>
                    <a:pt x="110" y="487"/>
                    <a:pt x="159" y="768"/>
                    <a:pt x="366" y="768"/>
                  </a:cubicBezTo>
                  <a:cubicBezTo>
                    <a:pt x="438" y="768"/>
                    <a:pt x="528" y="735"/>
                    <a:pt x="643" y="656"/>
                  </a:cubicBezTo>
                  <a:cubicBezTo>
                    <a:pt x="644" y="655"/>
                    <a:pt x="644" y="655"/>
                    <a:pt x="645" y="655"/>
                  </a:cubicBezTo>
                  <a:cubicBezTo>
                    <a:pt x="664" y="655"/>
                    <a:pt x="765" y="790"/>
                    <a:pt x="822" y="870"/>
                  </a:cubicBezTo>
                  <a:cubicBezTo>
                    <a:pt x="834" y="888"/>
                    <a:pt x="852" y="897"/>
                    <a:pt x="871" y="897"/>
                  </a:cubicBezTo>
                  <a:cubicBezTo>
                    <a:pt x="890" y="897"/>
                    <a:pt x="911" y="888"/>
                    <a:pt x="929" y="870"/>
                  </a:cubicBezTo>
                  <a:cubicBezTo>
                    <a:pt x="929" y="822"/>
                    <a:pt x="941" y="775"/>
                    <a:pt x="941" y="727"/>
                  </a:cubicBezTo>
                  <a:cubicBezTo>
                    <a:pt x="905" y="346"/>
                    <a:pt x="643" y="179"/>
                    <a:pt x="393" y="13"/>
                  </a:cubicBezTo>
                  <a:cubicBezTo>
                    <a:pt x="334" y="1"/>
                    <a:pt x="286" y="1"/>
                    <a:pt x="2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43" name="Google Shape;443;p4"/>
            <p:cNvSpPr/>
            <p:nvPr/>
          </p:nvSpPr>
          <p:spPr>
            <a:xfrm>
              <a:off x="8697571" y="3664125"/>
              <a:ext cx="27710" cy="37115"/>
            </a:xfrm>
            <a:custGeom>
              <a:avLst/>
              <a:gdLst/>
              <a:ahLst/>
              <a:cxnLst/>
              <a:rect l="l" t="t" r="r" b="b"/>
              <a:pathLst>
                <a:path w="878" h="1176" extrusionOk="0">
                  <a:moveTo>
                    <a:pt x="119" y="1"/>
                  </a:moveTo>
                  <a:cubicBezTo>
                    <a:pt x="84" y="37"/>
                    <a:pt x="48" y="84"/>
                    <a:pt x="36" y="144"/>
                  </a:cubicBezTo>
                  <a:cubicBezTo>
                    <a:pt x="0" y="275"/>
                    <a:pt x="36" y="394"/>
                    <a:pt x="119" y="489"/>
                  </a:cubicBezTo>
                  <a:cubicBezTo>
                    <a:pt x="322" y="691"/>
                    <a:pt x="500" y="906"/>
                    <a:pt x="691" y="1108"/>
                  </a:cubicBezTo>
                  <a:cubicBezTo>
                    <a:pt x="731" y="1121"/>
                    <a:pt x="796" y="1175"/>
                    <a:pt x="834" y="1175"/>
                  </a:cubicBezTo>
                  <a:cubicBezTo>
                    <a:pt x="865" y="1175"/>
                    <a:pt x="877" y="1141"/>
                    <a:pt x="846" y="1025"/>
                  </a:cubicBezTo>
                  <a:cubicBezTo>
                    <a:pt x="798" y="691"/>
                    <a:pt x="453" y="513"/>
                    <a:pt x="441" y="144"/>
                  </a:cubicBezTo>
                  <a:cubicBezTo>
                    <a:pt x="334" y="84"/>
                    <a:pt x="227" y="37"/>
                    <a:pt x="1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44" name="Google Shape;444;p4"/>
            <p:cNvSpPr/>
            <p:nvPr/>
          </p:nvSpPr>
          <p:spPr>
            <a:xfrm>
              <a:off x="8696435" y="3309054"/>
              <a:ext cx="23323" cy="31749"/>
            </a:xfrm>
            <a:custGeom>
              <a:avLst/>
              <a:gdLst/>
              <a:ahLst/>
              <a:cxnLst/>
              <a:rect l="l" t="t" r="r" b="b"/>
              <a:pathLst>
                <a:path w="739" h="1006" extrusionOk="0">
                  <a:moveTo>
                    <a:pt x="382" y="0"/>
                  </a:moveTo>
                  <a:cubicBezTo>
                    <a:pt x="1" y="274"/>
                    <a:pt x="96" y="631"/>
                    <a:pt x="263" y="989"/>
                  </a:cubicBezTo>
                  <a:cubicBezTo>
                    <a:pt x="275" y="986"/>
                    <a:pt x="288" y="985"/>
                    <a:pt x="302" y="985"/>
                  </a:cubicBezTo>
                  <a:cubicBezTo>
                    <a:pt x="359" y="985"/>
                    <a:pt x="417" y="1005"/>
                    <a:pt x="472" y="1005"/>
                  </a:cubicBezTo>
                  <a:cubicBezTo>
                    <a:pt x="522" y="1005"/>
                    <a:pt x="568" y="989"/>
                    <a:pt x="608" y="929"/>
                  </a:cubicBezTo>
                  <a:cubicBezTo>
                    <a:pt x="608" y="917"/>
                    <a:pt x="536" y="810"/>
                    <a:pt x="489" y="750"/>
                  </a:cubicBezTo>
                  <a:cubicBezTo>
                    <a:pt x="441" y="727"/>
                    <a:pt x="417" y="679"/>
                    <a:pt x="453" y="620"/>
                  </a:cubicBezTo>
                  <a:cubicBezTo>
                    <a:pt x="477" y="596"/>
                    <a:pt x="501" y="584"/>
                    <a:pt x="525" y="584"/>
                  </a:cubicBezTo>
                  <a:cubicBezTo>
                    <a:pt x="548" y="584"/>
                    <a:pt x="572" y="596"/>
                    <a:pt x="596" y="620"/>
                  </a:cubicBezTo>
                  <a:cubicBezTo>
                    <a:pt x="739" y="548"/>
                    <a:pt x="715" y="381"/>
                    <a:pt x="715" y="250"/>
                  </a:cubicBezTo>
                  <a:cubicBezTo>
                    <a:pt x="608" y="155"/>
                    <a:pt x="489" y="84"/>
                    <a:pt x="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45" name="Google Shape;445;p4"/>
            <p:cNvSpPr/>
            <p:nvPr/>
          </p:nvSpPr>
          <p:spPr>
            <a:xfrm>
              <a:off x="8585599" y="3490898"/>
              <a:ext cx="20703" cy="37241"/>
            </a:xfrm>
            <a:custGeom>
              <a:avLst/>
              <a:gdLst/>
              <a:ahLst/>
              <a:cxnLst/>
              <a:rect l="l" t="t" r="r" b="b"/>
              <a:pathLst>
                <a:path w="656" h="1180" extrusionOk="0">
                  <a:moveTo>
                    <a:pt x="187" y="1"/>
                  </a:moveTo>
                  <a:cubicBezTo>
                    <a:pt x="126" y="1"/>
                    <a:pt x="62" y="18"/>
                    <a:pt x="0" y="37"/>
                  </a:cubicBezTo>
                  <a:cubicBezTo>
                    <a:pt x="0" y="442"/>
                    <a:pt x="36" y="823"/>
                    <a:pt x="215" y="1180"/>
                  </a:cubicBezTo>
                  <a:cubicBezTo>
                    <a:pt x="238" y="1049"/>
                    <a:pt x="203" y="882"/>
                    <a:pt x="322" y="799"/>
                  </a:cubicBezTo>
                  <a:cubicBezTo>
                    <a:pt x="310" y="584"/>
                    <a:pt x="655" y="442"/>
                    <a:pt x="429" y="168"/>
                  </a:cubicBezTo>
                  <a:cubicBezTo>
                    <a:pt x="365" y="39"/>
                    <a:pt x="279" y="1"/>
                    <a:pt x="1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46" name="Google Shape;446;p4"/>
            <p:cNvSpPr/>
            <p:nvPr/>
          </p:nvSpPr>
          <p:spPr>
            <a:xfrm>
              <a:off x="8854262" y="4222469"/>
              <a:ext cx="28593" cy="21903"/>
            </a:xfrm>
            <a:custGeom>
              <a:avLst/>
              <a:gdLst/>
              <a:ahLst/>
              <a:cxnLst/>
              <a:rect l="l" t="t" r="r" b="b"/>
              <a:pathLst>
                <a:path w="906" h="694" extrusionOk="0">
                  <a:moveTo>
                    <a:pt x="668" y="0"/>
                  </a:moveTo>
                  <a:cubicBezTo>
                    <a:pt x="498" y="0"/>
                    <a:pt x="335" y="87"/>
                    <a:pt x="163" y="87"/>
                  </a:cubicBezTo>
                  <a:cubicBezTo>
                    <a:pt x="114" y="87"/>
                    <a:pt x="63" y="79"/>
                    <a:pt x="12" y="61"/>
                  </a:cubicBezTo>
                  <a:lnTo>
                    <a:pt x="12" y="61"/>
                  </a:lnTo>
                  <a:cubicBezTo>
                    <a:pt x="0" y="359"/>
                    <a:pt x="262" y="371"/>
                    <a:pt x="310" y="609"/>
                  </a:cubicBezTo>
                  <a:cubicBezTo>
                    <a:pt x="319" y="671"/>
                    <a:pt x="356" y="693"/>
                    <a:pt x="397" y="693"/>
                  </a:cubicBezTo>
                  <a:cubicBezTo>
                    <a:pt x="468" y="693"/>
                    <a:pt x="551" y="630"/>
                    <a:pt x="536" y="585"/>
                  </a:cubicBezTo>
                  <a:cubicBezTo>
                    <a:pt x="250" y="25"/>
                    <a:pt x="905" y="371"/>
                    <a:pt x="869" y="49"/>
                  </a:cubicBezTo>
                  <a:cubicBezTo>
                    <a:pt x="801" y="13"/>
                    <a:pt x="734" y="0"/>
                    <a:pt x="6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47" name="Google Shape;447;p4"/>
            <p:cNvSpPr/>
            <p:nvPr/>
          </p:nvSpPr>
          <p:spPr>
            <a:xfrm>
              <a:off x="8851611" y="4190531"/>
              <a:ext cx="21840" cy="22187"/>
            </a:xfrm>
            <a:custGeom>
              <a:avLst/>
              <a:gdLst/>
              <a:ahLst/>
              <a:cxnLst/>
              <a:rect l="l" t="t" r="r" b="b"/>
              <a:pathLst>
                <a:path w="692" h="703" extrusionOk="0">
                  <a:moveTo>
                    <a:pt x="202" y="0"/>
                  </a:moveTo>
                  <a:cubicBezTo>
                    <a:pt x="96" y="0"/>
                    <a:pt x="1" y="70"/>
                    <a:pt x="1" y="168"/>
                  </a:cubicBezTo>
                  <a:cubicBezTo>
                    <a:pt x="1" y="442"/>
                    <a:pt x="275" y="585"/>
                    <a:pt x="453" y="668"/>
                  </a:cubicBezTo>
                  <a:cubicBezTo>
                    <a:pt x="497" y="692"/>
                    <a:pt x="532" y="702"/>
                    <a:pt x="560" y="702"/>
                  </a:cubicBezTo>
                  <a:cubicBezTo>
                    <a:pt x="688" y="702"/>
                    <a:pt x="682" y="493"/>
                    <a:pt x="692" y="347"/>
                  </a:cubicBezTo>
                  <a:cubicBezTo>
                    <a:pt x="572" y="251"/>
                    <a:pt x="465" y="132"/>
                    <a:pt x="346" y="49"/>
                  </a:cubicBezTo>
                  <a:cubicBezTo>
                    <a:pt x="301" y="15"/>
                    <a:pt x="250" y="0"/>
                    <a:pt x="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48" name="Google Shape;448;p4"/>
            <p:cNvSpPr/>
            <p:nvPr/>
          </p:nvSpPr>
          <p:spPr>
            <a:xfrm>
              <a:off x="8743773" y="3260958"/>
              <a:ext cx="26731" cy="24080"/>
            </a:xfrm>
            <a:custGeom>
              <a:avLst/>
              <a:gdLst/>
              <a:ahLst/>
              <a:cxnLst/>
              <a:rect l="l" t="t" r="r" b="b"/>
              <a:pathLst>
                <a:path w="847" h="763" extrusionOk="0">
                  <a:moveTo>
                    <a:pt x="537" y="0"/>
                  </a:moveTo>
                  <a:lnTo>
                    <a:pt x="537" y="0"/>
                  </a:lnTo>
                  <a:cubicBezTo>
                    <a:pt x="346" y="227"/>
                    <a:pt x="1" y="334"/>
                    <a:pt x="108" y="762"/>
                  </a:cubicBezTo>
                  <a:cubicBezTo>
                    <a:pt x="822" y="584"/>
                    <a:pt x="846" y="536"/>
                    <a:pt x="5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49" name="Google Shape;449;p4"/>
            <p:cNvSpPr/>
            <p:nvPr/>
          </p:nvSpPr>
          <p:spPr>
            <a:xfrm>
              <a:off x="8771104" y="4307237"/>
              <a:ext cx="28688" cy="23481"/>
            </a:xfrm>
            <a:custGeom>
              <a:avLst/>
              <a:gdLst/>
              <a:ahLst/>
              <a:cxnLst/>
              <a:rect l="l" t="t" r="r" b="b"/>
              <a:pathLst>
                <a:path w="909" h="744" extrusionOk="0">
                  <a:moveTo>
                    <a:pt x="290" y="0"/>
                  </a:moveTo>
                  <a:cubicBezTo>
                    <a:pt x="117" y="0"/>
                    <a:pt x="0" y="108"/>
                    <a:pt x="16" y="435"/>
                  </a:cubicBezTo>
                  <a:cubicBezTo>
                    <a:pt x="33" y="432"/>
                    <a:pt x="51" y="430"/>
                    <a:pt x="67" y="430"/>
                  </a:cubicBezTo>
                  <a:cubicBezTo>
                    <a:pt x="310" y="430"/>
                    <a:pt x="496" y="744"/>
                    <a:pt x="744" y="744"/>
                  </a:cubicBezTo>
                  <a:cubicBezTo>
                    <a:pt x="796" y="744"/>
                    <a:pt x="851" y="730"/>
                    <a:pt x="909" y="697"/>
                  </a:cubicBezTo>
                  <a:lnTo>
                    <a:pt x="909" y="435"/>
                  </a:lnTo>
                  <a:cubicBezTo>
                    <a:pt x="754" y="352"/>
                    <a:pt x="576" y="304"/>
                    <a:pt x="576" y="66"/>
                  </a:cubicBezTo>
                  <a:cubicBezTo>
                    <a:pt x="473" y="26"/>
                    <a:pt x="375" y="0"/>
                    <a:pt x="2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50" name="Google Shape;450;p4"/>
            <p:cNvSpPr/>
            <p:nvPr/>
          </p:nvSpPr>
          <p:spPr>
            <a:xfrm>
              <a:off x="8676521" y="3653837"/>
              <a:ext cx="24838" cy="25721"/>
            </a:xfrm>
            <a:custGeom>
              <a:avLst/>
              <a:gdLst/>
              <a:ahLst/>
              <a:cxnLst/>
              <a:rect l="l" t="t" r="r" b="b"/>
              <a:pathLst>
                <a:path w="787" h="815" extrusionOk="0">
                  <a:moveTo>
                    <a:pt x="131" y="1"/>
                  </a:moveTo>
                  <a:cubicBezTo>
                    <a:pt x="90" y="1"/>
                    <a:pt x="47" y="19"/>
                    <a:pt x="1" y="65"/>
                  </a:cubicBezTo>
                  <a:cubicBezTo>
                    <a:pt x="60" y="279"/>
                    <a:pt x="48" y="482"/>
                    <a:pt x="1" y="696"/>
                  </a:cubicBezTo>
                  <a:cubicBezTo>
                    <a:pt x="80" y="762"/>
                    <a:pt x="164" y="778"/>
                    <a:pt x="249" y="778"/>
                  </a:cubicBezTo>
                  <a:cubicBezTo>
                    <a:pt x="324" y="778"/>
                    <a:pt x="400" y="765"/>
                    <a:pt x="474" y="765"/>
                  </a:cubicBezTo>
                  <a:cubicBezTo>
                    <a:pt x="541" y="765"/>
                    <a:pt x="606" y="776"/>
                    <a:pt x="667" y="815"/>
                  </a:cubicBezTo>
                  <a:lnTo>
                    <a:pt x="786" y="815"/>
                  </a:lnTo>
                  <a:lnTo>
                    <a:pt x="786" y="422"/>
                  </a:lnTo>
                  <a:cubicBezTo>
                    <a:pt x="632" y="351"/>
                    <a:pt x="453" y="303"/>
                    <a:pt x="346" y="124"/>
                  </a:cubicBezTo>
                  <a:cubicBezTo>
                    <a:pt x="276" y="63"/>
                    <a:pt x="207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51" name="Google Shape;451;p4"/>
            <p:cNvSpPr/>
            <p:nvPr/>
          </p:nvSpPr>
          <p:spPr>
            <a:xfrm>
              <a:off x="8912867" y="4030495"/>
              <a:ext cx="19188" cy="24238"/>
            </a:xfrm>
            <a:custGeom>
              <a:avLst/>
              <a:gdLst/>
              <a:ahLst/>
              <a:cxnLst/>
              <a:rect l="l" t="t" r="r" b="b"/>
              <a:pathLst>
                <a:path w="608" h="768" extrusionOk="0">
                  <a:moveTo>
                    <a:pt x="536" y="0"/>
                  </a:moveTo>
                  <a:cubicBezTo>
                    <a:pt x="382" y="84"/>
                    <a:pt x="239" y="155"/>
                    <a:pt x="84" y="250"/>
                  </a:cubicBezTo>
                  <a:cubicBezTo>
                    <a:pt x="84" y="358"/>
                    <a:pt x="72" y="441"/>
                    <a:pt x="1" y="512"/>
                  </a:cubicBezTo>
                  <a:cubicBezTo>
                    <a:pt x="115" y="694"/>
                    <a:pt x="207" y="768"/>
                    <a:pt x="283" y="768"/>
                  </a:cubicBezTo>
                  <a:cubicBezTo>
                    <a:pt x="397" y="768"/>
                    <a:pt x="477" y="602"/>
                    <a:pt x="548" y="381"/>
                  </a:cubicBezTo>
                  <a:lnTo>
                    <a:pt x="548" y="262"/>
                  </a:lnTo>
                  <a:cubicBezTo>
                    <a:pt x="608" y="179"/>
                    <a:pt x="608" y="84"/>
                    <a:pt x="536" y="12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52" name="Google Shape;452;p4"/>
            <p:cNvSpPr/>
            <p:nvPr/>
          </p:nvSpPr>
          <p:spPr>
            <a:xfrm>
              <a:off x="8771577" y="3762527"/>
              <a:ext cx="27489" cy="27110"/>
            </a:xfrm>
            <a:custGeom>
              <a:avLst/>
              <a:gdLst/>
              <a:ahLst/>
              <a:cxnLst/>
              <a:rect l="l" t="t" r="r" b="b"/>
              <a:pathLst>
                <a:path w="871" h="859" extrusionOk="0">
                  <a:moveTo>
                    <a:pt x="382" y="1"/>
                  </a:moveTo>
                  <a:cubicBezTo>
                    <a:pt x="325" y="1"/>
                    <a:pt x="313" y="43"/>
                    <a:pt x="322" y="133"/>
                  </a:cubicBezTo>
                  <a:cubicBezTo>
                    <a:pt x="433" y="266"/>
                    <a:pt x="349" y="337"/>
                    <a:pt x="269" y="337"/>
                  </a:cubicBezTo>
                  <a:cubicBezTo>
                    <a:pt x="263" y="337"/>
                    <a:pt x="257" y="336"/>
                    <a:pt x="251" y="336"/>
                  </a:cubicBezTo>
                  <a:cubicBezTo>
                    <a:pt x="235" y="334"/>
                    <a:pt x="221" y="333"/>
                    <a:pt x="207" y="333"/>
                  </a:cubicBezTo>
                  <a:cubicBezTo>
                    <a:pt x="23" y="333"/>
                    <a:pt x="12" y="479"/>
                    <a:pt x="1" y="645"/>
                  </a:cubicBezTo>
                  <a:cubicBezTo>
                    <a:pt x="82" y="678"/>
                    <a:pt x="163" y="859"/>
                    <a:pt x="236" y="859"/>
                  </a:cubicBezTo>
                  <a:cubicBezTo>
                    <a:pt x="271" y="859"/>
                    <a:pt x="304" y="819"/>
                    <a:pt x="334" y="705"/>
                  </a:cubicBezTo>
                  <a:cubicBezTo>
                    <a:pt x="418" y="490"/>
                    <a:pt x="870" y="336"/>
                    <a:pt x="453" y="14"/>
                  </a:cubicBezTo>
                  <a:cubicBezTo>
                    <a:pt x="424" y="5"/>
                    <a:pt x="401" y="1"/>
                    <a:pt x="3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53" name="Google Shape;453;p4"/>
            <p:cNvSpPr/>
            <p:nvPr/>
          </p:nvSpPr>
          <p:spPr>
            <a:xfrm>
              <a:off x="8787388" y="3155393"/>
              <a:ext cx="29698" cy="18431"/>
            </a:xfrm>
            <a:custGeom>
              <a:avLst/>
              <a:gdLst/>
              <a:ahLst/>
              <a:cxnLst/>
              <a:rect l="l" t="t" r="r" b="b"/>
              <a:pathLst>
                <a:path w="941" h="584" extrusionOk="0">
                  <a:moveTo>
                    <a:pt x="619" y="1"/>
                  </a:moveTo>
                  <a:cubicBezTo>
                    <a:pt x="550" y="1"/>
                    <a:pt x="477" y="21"/>
                    <a:pt x="405" y="59"/>
                  </a:cubicBezTo>
                  <a:cubicBezTo>
                    <a:pt x="0" y="500"/>
                    <a:pt x="393" y="500"/>
                    <a:pt x="631" y="583"/>
                  </a:cubicBezTo>
                  <a:cubicBezTo>
                    <a:pt x="762" y="500"/>
                    <a:pt x="881" y="381"/>
                    <a:pt x="941" y="202"/>
                  </a:cubicBezTo>
                  <a:cubicBezTo>
                    <a:pt x="857" y="65"/>
                    <a:pt x="743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8826080" y="3957972"/>
              <a:ext cx="30834" cy="24459"/>
            </a:xfrm>
            <a:custGeom>
              <a:avLst/>
              <a:gdLst/>
              <a:ahLst/>
              <a:cxnLst/>
              <a:rect l="l" t="t" r="r" b="b"/>
              <a:pathLst>
                <a:path w="977" h="775" extrusionOk="0">
                  <a:moveTo>
                    <a:pt x="596" y="0"/>
                  </a:moveTo>
                  <a:cubicBezTo>
                    <a:pt x="417" y="191"/>
                    <a:pt x="0" y="370"/>
                    <a:pt x="596" y="584"/>
                  </a:cubicBezTo>
                  <a:cubicBezTo>
                    <a:pt x="655" y="596"/>
                    <a:pt x="679" y="715"/>
                    <a:pt x="727" y="774"/>
                  </a:cubicBezTo>
                  <a:lnTo>
                    <a:pt x="965" y="774"/>
                  </a:lnTo>
                  <a:cubicBezTo>
                    <a:pt x="977" y="429"/>
                    <a:pt x="679" y="298"/>
                    <a:pt x="5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8663014" y="3625182"/>
              <a:ext cx="17674" cy="24680"/>
            </a:xfrm>
            <a:custGeom>
              <a:avLst/>
              <a:gdLst/>
              <a:ahLst/>
              <a:cxnLst/>
              <a:rect l="l" t="t" r="r" b="b"/>
              <a:pathLst>
                <a:path w="560" h="782" extrusionOk="0">
                  <a:moveTo>
                    <a:pt x="321" y="1"/>
                  </a:moveTo>
                  <a:cubicBezTo>
                    <a:pt x="248" y="1"/>
                    <a:pt x="146" y="57"/>
                    <a:pt x="0" y="199"/>
                  </a:cubicBezTo>
                  <a:cubicBezTo>
                    <a:pt x="12" y="342"/>
                    <a:pt x="322" y="425"/>
                    <a:pt x="71" y="604"/>
                  </a:cubicBezTo>
                  <a:cubicBezTo>
                    <a:pt x="60" y="639"/>
                    <a:pt x="107" y="723"/>
                    <a:pt x="143" y="759"/>
                  </a:cubicBezTo>
                  <a:cubicBezTo>
                    <a:pt x="182" y="774"/>
                    <a:pt x="219" y="781"/>
                    <a:pt x="254" y="781"/>
                  </a:cubicBezTo>
                  <a:cubicBezTo>
                    <a:pt x="378" y="781"/>
                    <a:pt x="476" y="692"/>
                    <a:pt x="560" y="580"/>
                  </a:cubicBezTo>
                  <a:cubicBezTo>
                    <a:pt x="509" y="335"/>
                    <a:pt x="500" y="1"/>
                    <a:pt x="3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8712214" y="3703574"/>
              <a:ext cx="20703" cy="28215"/>
            </a:xfrm>
            <a:custGeom>
              <a:avLst/>
              <a:gdLst/>
              <a:ahLst/>
              <a:cxnLst/>
              <a:rect l="l" t="t" r="r" b="b"/>
              <a:pathLst>
                <a:path w="656" h="894" extrusionOk="0">
                  <a:moveTo>
                    <a:pt x="108" y="1"/>
                  </a:moveTo>
                  <a:cubicBezTo>
                    <a:pt x="1" y="382"/>
                    <a:pt x="239" y="596"/>
                    <a:pt x="406" y="894"/>
                  </a:cubicBezTo>
                  <a:cubicBezTo>
                    <a:pt x="656" y="561"/>
                    <a:pt x="298" y="382"/>
                    <a:pt x="334" y="132"/>
                  </a:cubicBezTo>
                  <a:cubicBezTo>
                    <a:pt x="287" y="84"/>
                    <a:pt x="251" y="37"/>
                    <a:pt x="2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8664876" y="3643833"/>
              <a:ext cx="26700" cy="17074"/>
            </a:xfrm>
            <a:custGeom>
              <a:avLst/>
              <a:gdLst/>
              <a:ahLst/>
              <a:cxnLst/>
              <a:rect l="l" t="t" r="r" b="b"/>
              <a:pathLst>
                <a:path w="846" h="541" extrusionOk="0">
                  <a:moveTo>
                    <a:pt x="489" y="1"/>
                  </a:moveTo>
                  <a:lnTo>
                    <a:pt x="48" y="132"/>
                  </a:lnTo>
                  <a:cubicBezTo>
                    <a:pt x="1" y="168"/>
                    <a:pt x="1" y="227"/>
                    <a:pt x="12" y="287"/>
                  </a:cubicBezTo>
                  <a:cubicBezTo>
                    <a:pt x="81" y="370"/>
                    <a:pt x="159" y="381"/>
                    <a:pt x="237" y="381"/>
                  </a:cubicBezTo>
                  <a:cubicBezTo>
                    <a:pt x="265" y="381"/>
                    <a:pt x="293" y="380"/>
                    <a:pt x="320" y="380"/>
                  </a:cubicBezTo>
                  <a:cubicBezTo>
                    <a:pt x="337" y="380"/>
                    <a:pt x="353" y="380"/>
                    <a:pt x="370" y="382"/>
                  </a:cubicBezTo>
                  <a:cubicBezTo>
                    <a:pt x="489" y="418"/>
                    <a:pt x="596" y="465"/>
                    <a:pt x="715" y="501"/>
                  </a:cubicBezTo>
                  <a:cubicBezTo>
                    <a:pt x="742" y="528"/>
                    <a:pt x="761" y="540"/>
                    <a:pt x="779" y="540"/>
                  </a:cubicBezTo>
                  <a:cubicBezTo>
                    <a:pt x="801" y="540"/>
                    <a:pt x="820" y="522"/>
                    <a:pt x="846" y="489"/>
                  </a:cubicBezTo>
                  <a:cubicBezTo>
                    <a:pt x="834" y="227"/>
                    <a:pt x="548" y="227"/>
                    <a:pt x="4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8848991" y="3062199"/>
              <a:ext cx="19188" cy="27836"/>
            </a:xfrm>
            <a:custGeom>
              <a:avLst/>
              <a:gdLst/>
              <a:ahLst/>
              <a:cxnLst/>
              <a:rect l="l" t="t" r="r" b="b"/>
              <a:pathLst>
                <a:path w="608" h="882" extrusionOk="0">
                  <a:moveTo>
                    <a:pt x="346" y="0"/>
                  </a:moveTo>
                  <a:lnTo>
                    <a:pt x="346" y="0"/>
                  </a:lnTo>
                  <a:cubicBezTo>
                    <a:pt x="72" y="36"/>
                    <a:pt x="48" y="274"/>
                    <a:pt x="1" y="500"/>
                  </a:cubicBezTo>
                  <a:cubicBezTo>
                    <a:pt x="167" y="619"/>
                    <a:pt x="24" y="750"/>
                    <a:pt x="13" y="881"/>
                  </a:cubicBezTo>
                  <a:cubicBezTo>
                    <a:pt x="608" y="822"/>
                    <a:pt x="191" y="286"/>
                    <a:pt x="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8781360" y="3177894"/>
              <a:ext cx="28215" cy="15464"/>
            </a:xfrm>
            <a:custGeom>
              <a:avLst/>
              <a:gdLst/>
              <a:ahLst/>
              <a:cxnLst/>
              <a:rect l="l" t="t" r="r" b="b"/>
              <a:pathLst>
                <a:path w="894" h="490" extrusionOk="0">
                  <a:moveTo>
                    <a:pt x="33" y="0"/>
                  </a:moveTo>
                  <a:cubicBezTo>
                    <a:pt x="26" y="0"/>
                    <a:pt x="19" y="1"/>
                    <a:pt x="12" y="1"/>
                  </a:cubicBezTo>
                  <a:cubicBezTo>
                    <a:pt x="1" y="358"/>
                    <a:pt x="203" y="442"/>
                    <a:pt x="465" y="489"/>
                  </a:cubicBezTo>
                  <a:cubicBezTo>
                    <a:pt x="501" y="442"/>
                    <a:pt x="536" y="406"/>
                    <a:pt x="584" y="370"/>
                  </a:cubicBezTo>
                  <a:cubicBezTo>
                    <a:pt x="893" y="108"/>
                    <a:pt x="560" y="108"/>
                    <a:pt x="465" y="1"/>
                  </a:cubicBezTo>
                  <a:cubicBezTo>
                    <a:pt x="416" y="39"/>
                    <a:pt x="368" y="52"/>
                    <a:pt x="320" y="52"/>
                  </a:cubicBezTo>
                  <a:cubicBezTo>
                    <a:pt x="225" y="52"/>
                    <a:pt x="131" y="0"/>
                    <a:pt x="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8618295" y="3484144"/>
              <a:ext cx="22565" cy="20672"/>
            </a:xfrm>
            <a:custGeom>
              <a:avLst/>
              <a:gdLst/>
              <a:ahLst/>
              <a:cxnLst/>
              <a:rect l="l" t="t" r="r" b="b"/>
              <a:pathLst>
                <a:path w="715" h="655" extrusionOk="0">
                  <a:moveTo>
                    <a:pt x="524" y="1"/>
                  </a:moveTo>
                  <a:cubicBezTo>
                    <a:pt x="0" y="1"/>
                    <a:pt x="286" y="382"/>
                    <a:pt x="286" y="644"/>
                  </a:cubicBezTo>
                  <a:cubicBezTo>
                    <a:pt x="294" y="651"/>
                    <a:pt x="301" y="655"/>
                    <a:pt x="308" y="655"/>
                  </a:cubicBezTo>
                  <a:cubicBezTo>
                    <a:pt x="359" y="655"/>
                    <a:pt x="402" y="494"/>
                    <a:pt x="453" y="494"/>
                  </a:cubicBezTo>
                  <a:cubicBezTo>
                    <a:pt x="475" y="494"/>
                    <a:pt x="498" y="524"/>
                    <a:pt x="524" y="608"/>
                  </a:cubicBezTo>
                  <a:cubicBezTo>
                    <a:pt x="596" y="620"/>
                    <a:pt x="655" y="620"/>
                    <a:pt x="715" y="644"/>
                  </a:cubicBezTo>
                  <a:cubicBezTo>
                    <a:pt x="679" y="548"/>
                    <a:pt x="667" y="465"/>
                    <a:pt x="643" y="370"/>
                  </a:cubicBezTo>
                  <a:cubicBezTo>
                    <a:pt x="596" y="251"/>
                    <a:pt x="572" y="120"/>
                    <a:pt x="5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8651337" y="3632188"/>
              <a:ext cx="22976" cy="20703"/>
            </a:xfrm>
            <a:custGeom>
              <a:avLst/>
              <a:gdLst/>
              <a:ahLst/>
              <a:cxnLst/>
              <a:rect l="l" t="t" r="r" b="b"/>
              <a:pathLst>
                <a:path w="728" h="656" extrusionOk="0">
                  <a:moveTo>
                    <a:pt x="370" y="1"/>
                  </a:moveTo>
                  <a:lnTo>
                    <a:pt x="370" y="1"/>
                  </a:lnTo>
                  <a:cubicBezTo>
                    <a:pt x="1" y="298"/>
                    <a:pt x="263" y="453"/>
                    <a:pt x="453" y="656"/>
                  </a:cubicBezTo>
                  <a:cubicBezTo>
                    <a:pt x="453" y="596"/>
                    <a:pt x="477" y="548"/>
                    <a:pt x="477" y="501"/>
                  </a:cubicBezTo>
                  <a:cubicBezTo>
                    <a:pt x="441" y="298"/>
                    <a:pt x="632" y="275"/>
                    <a:pt x="727" y="179"/>
                  </a:cubicBezTo>
                  <a:cubicBezTo>
                    <a:pt x="596" y="120"/>
                    <a:pt x="489" y="60"/>
                    <a:pt x="3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8659605" y="3566482"/>
              <a:ext cx="16948" cy="20703"/>
            </a:xfrm>
            <a:custGeom>
              <a:avLst/>
              <a:gdLst/>
              <a:ahLst/>
              <a:cxnLst/>
              <a:rect l="l" t="t" r="r" b="b"/>
              <a:pathLst>
                <a:path w="537" h="656" extrusionOk="0">
                  <a:moveTo>
                    <a:pt x="112" y="0"/>
                  </a:moveTo>
                  <a:cubicBezTo>
                    <a:pt x="82" y="0"/>
                    <a:pt x="45" y="20"/>
                    <a:pt x="1" y="71"/>
                  </a:cubicBezTo>
                  <a:cubicBezTo>
                    <a:pt x="12" y="313"/>
                    <a:pt x="2" y="655"/>
                    <a:pt x="282" y="655"/>
                  </a:cubicBezTo>
                  <a:cubicBezTo>
                    <a:pt x="291" y="655"/>
                    <a:pt x="301" y="655"/>
                    <a:pt x="310" y="654"/>
                  </a:cubicBezTo>
                  <a:cubicBezTo>
                    <a:pt x="537" y="606"/>
                    <a:pt x="287" y="356"/>
                    <a:pt x="310" y="190"/>
                  </a:cubicBezTo>
                  <a:cubicBezTo>
                    <a:pt x="241" y="146"/>
                    <a:pt x="196" y="0"/>
                    <a:pt x="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8620157" y="3520216"/>
              <a:ext cx="21082" cy="14423"/>
            </a:xfrm>
            <a:custGeom>
              <a:avLst/>
              <a:gdLst/>
              <a:ahLst/>
              <a:cxnLst/>
              <a:rect l="l" t="t" r="r" b="b"/>
              <a:pathLst>
                <a:path w="668" h="457" extrusionOk="0">
                  <a:moveTo>
                    <a:pt x="644" y="0"/>
                  </a:moveTo>
                  <a:cubicBezTo>
                    <a:pt x="405" y="0"/>
                    <a:pt x="220" y="170"/>
                    <a:pt x="1" y="251"/>
                  </a:cubicBezTo>
                  <a:cubicBezTo>
                    <a:pt x="115" y="384"/>
                    <a:pt x="197" y="456"/>
                    <a:pt x="277" y="456"/>
                  </a:cubicBezTo>
                  <a:cubicBezTo>
                    <a:pt x="389" y="456"/>
                    <a:pt x="493" y="314"/>
                    <a:pt x="667" y="1"/>
                  </a:cubicBezTo>
                  <a:cubicBezTo>
                    <a:pt x="659" y="0"/>
                    <a:pt x="652" y="0"/>
                    <a:pt x="6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8928268" y="4093613"/>
              <a:ext cx="18084" cy="22218"/>
            </a:xfrm>
            <a:custGeom>
              <a:avLst/>
              <a:gdLst/>
              <a:ahLst/>
              <a:cxnLst/>
              <a:rect l="l" t="t" r="r" b="b"/>
              <a:pathLst>
                <a:path w="573" h="704" extrusionOk="0">
                  <a:moveTo>
                    <a:pt x="370" y="1"/>
                  </a:moveTo>
                  <a:cubicBezTo>
                    <a:pt x="1" y="632"/>
                    <a:pt x="1" y="632"/>
                    <a:pt x="525" y="703"/>
                  </a:cubicBezTo>
                  <a:cubicBezTo>
                    <a:pt x="572" y="560"/>
                    <a:pt x="120" y="441"/>
                    <a:pt x="489" y="263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65" name="Google Shape;465;p4"/>
            <p:cNvSpPr/>
            <p:nvPr/>
          </p:nvSpPr>
          <p:spPr>
            <a:xfrm>
              <a:off x="8856503" y="4014337"/>
              <a:ext cx="19188" cy="24175"/>
            </a:xfrm>
            <a:custGeom>
              <a:avLst/>
              <a:gdLst/>
              <a:ahLst/>
              <a:cxnLst/>
              <a:rect l="l" t="t" r="r" b="b"/>
              <a:pathLst>
                <a:path w="608" h="766" extrusionOk="0">
                  <a:moveTo>
                    <a:pt x="417" y="0"/>
                  </a:moveTo>
                  <a:cubicBezTo>
                    <a:pt x="441" y="250"/>
                    <a:pt x="1" y="298"/>
                    <a:pt x="203" y="631"/>
                  </a:cubicBezTo>
                  <a:cubicBezTo>
                    <a:pt x="257" y="721"/>
                    <a:pt x="310" y="765"/>
                    <a:pt x="365" y="765"/>
                  </a:cubicBezTo>
                  <a:cubicBezTo>
                    <a:pt x="420" y="765"/>
                    <a:pt x="477" y="721"/>
                    <a:pt x="537" y="631"/>
                  </a:cubicBezTo>
                  <a:cubicBezTo>
                    <a:pt x="465" y="489"/>
                    <a:pt x="477" y="358"/>
                    <a:pt x="537" y="227"/>
                  </a:cubicBezTo>
                  <a:cubicBezTo>
                    <a:pt x="608" y="72"/>
                    <a:pt x="560" y="0"/>
                    <a:pt x="4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66" name="Google Shape;466;p4"/>
            <p:cNvSpPr/>
            <p:nvPr/>
          </p:nvSpPr>
          <p:spPr>
            <a:xfrm>
              <a:off x="8894089" y="3962106"/>
              <a:ext cx="17326" cy="16948"/>
            </a:xfrm>
            <a:custGeom>
              <a:avLst/>
              <a:gdLst/>
              <a:ahLst/>
              <a:cxnLst/>
              <a:rect l="l" t="t" r="r" b="b"/>
              <a:pathLst>
                <a:path w="549" h="537" extrusionOk="0">
                  <a:moveTo>
                    <a:pt x="227" y="0"/>
                  </a:moveTo>
                  <a:cubicBezTo>
                    <a:pt x="72" y="24"/>
                    <a:pt x="0" y="108"/>
                    <a:pt x="12" y="274"/>
                  </a:cubicBezTo>
                  <a:cubicBezTo>
                    <a:pt x="12" y="536"/>
                    <a:pt x="250" y="393"/>
                    <a:pt x="322" y="512"/>
                  </a:cubicBezTo>
                  <a:cubicBezTo>
                    <a:pt x="524" y="286"/>
                    <a:pt x="548" y="96"/>
                    <a:pt x="2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67" name="Google Shape;467;p4"/>
            <p:cNvSpPr/>
            <p:nvPr/>
          </p:nvSpPr>
          <p:spPr>
            <a:xfrm>
              <a:off x="8846751" y="3880936"/>
              <a:ext cx="15433" cy="18810"/>
            </a:xfrm>
            <a:custGeom>
              <a:avLst/>
              <a:gdLst/>
              <a:ahLst/>
              <a:cxnLst/>
              <a:rect l="l" t="t" r="r" b="b"/>
              <a:pathLst>
                <a:path w="489" h="596" extrusionOk="0">
                  <a:moveTo>
                    <a:pt x="357" y="1"/>
                  </a:moveTo>
                  <a:lnTo>
                    <a:pt x="357" y="1"/>
                  </a:lnTo>
                  <a:cubicBezTo>
                    <a:pt x="0" y="513"/>
                    <a:pt x="0" y="513"/>
                    <a:pt x="488" y="596"/>
                  </a:cubicBezTo>
                  <a:cubicBezTo>
                    <a:pt x="441" y="405"/>
                    <a:pt x="393" y="215"/>
                    <a:pt x="3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8817432" y="3111084"/>
              <a:ext cx="24080" cy="18399"/>
            </a:xfrm>
            <a:custGeom>
              <a:avLst/>
              <a:gdLst/>
              <a:ahLst/>
              <a:cxnLst/>
              <a:rect l="l" t="t" r="r" b="b"/>
              <a:pathLst>
                <a:path w="763" h="583" extrusionOk="0">
                  <a:moveTo>
                    <a:pt x="95" y="0"/>
                  </a:moveTo>
                  <a:cubicBezTo>
                    <a:pt x="64" y="0"/>
                    <a:pt x="33" y="7"/>
                    <a:pt x="1" y="23"/>
                  </a:cubicBezTo>
                  <a:cubicBezTo>
                    <a:pt x="36" y="404"/>
                    <a:pt x="405" y="344"/>
                    <a:pt x="572" y="582"/>
                  </a:cubicBezTo>
                  <a:cubicBezTo>
                    <a:pt x="667" y="535"/>
                    <a:pt x="751" y="451"/>
                    <a:pt x="763" y="320"/>
                  </a:cubicBezTo>
                  <a:cubicBezTo>
                    <a:pt x="584" y="296"/>
                    <a:pt x="453" y="213"/>
                    <a:pt x="334" y="82"/>
                  </a:cubicBezTo>
                  <a:cubicBezTo>
                    <a:pt x="256" y="47"/>
                    <a:pt x="178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8887336" y="4191699"/>
              <a:ext cx="18810" cy="11835"/>
            </a:xfrm>
            <a:custGeom>
              <a:avLst/>
              <a:gdLst/>
              <a:ahLst/>
              <a:cxnLst/>
              <a:rect l="l" t="t" r="r" b="b"/>
              <a:pathLst>
                <a:path w="596" h="375" extrusionOk="0">
                  <a:moveTo>
                    <a:pt x="308" y="0"/>
                  </a:moveTo>
                  <a:cubicBezTo>
                    <a:pt x="164" y="0"/>
                    <a:pt x="36" y="47"/>
                    <a:pt x="0" y="310"/>
                  </a:cubicBezTo>
                  <a:cubicBezTo>
                    <a:pt x="73" y="355"/>
                    <a:pt x="135" y="374"/>
                    <a:pt x="189" y="374"/>
                  </a:cubicBezTo>
                  <a:cubicBezTo>
                    <a:pt x="377" y="374"/>
                    <a:pt x="476" y="150"/>
                    <a:pt x="595" y="12"/>
                  </a:cubicBezTo>
                  <a:lnTo>
                    <a:pt x="595" y="12"/>
                  </a:lnTo>
                  <a:cubicBezTo>
                    <a:pt x="580" y="14"/>
                    <a:pt x="563" y="15"/>
                    <a:pt x="546" y="15"/>
                  </a:cubicBezTo>
                  <a:cubicBezTo>
                    <a:pt x="471" y="15"/>
                    <a:pt x="387" y="0"/>
                    <a:pt x="3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8811057" y="3904984"/>
              <a:ext cx="20672" cy="17958"/>
            </a:xfrm>
            <a:custGeom>
              <a:avLst/>
              <a:gdLst/>
              <a:ahLst/>
              <a:cxnLst/>
              <a:rect l="l" t="t" r="r" b="b"/>
              <a:pathLst>
                <a:path w="655" h="569" extrusionOk="0">
                  <a:moveTo>
                    <a:pt x="303" y="0"/>
                  </a:moveTo>
                  <a:cubicBezTo>
                    <a:pt x="274" y="0"/>
                    <a:pt x="241" y="8"/>
                    <a:pt x="203" y="24"/>
                  </a:cubicBezTo>
                  <a:cubicBezTo>
                    <a:pt x="203" y="132"/>
                    <a:pt x="0" y="322"/>
                    <a:pt x="203" y="346"/>
                  </a:cubicBezTo>
                  <a:cubicBezTo>
                    <a:pt x="321" y="346"/>
                    <a:pt x="398" y="569"/>
                    <a:pt x="505" y="569"/>
                  </a:cubicBezTo>
                  <a:cubicBezTo>
                    <a:pt x="548" y="569"/>
                    <a:pt x="597" y="532"/>
                    <a:pt x="655" y="429"/>
                  </a:cubicBezTo>
                  <a:cubicBezTo>
                    <a:pt x="655" y="405"/>
                    <a:pt x="631" y="370"/>
                    <a:pt x="631" y="346"/>
                  </a:cubicBezTo>
                  <a:cubicBezTo>
                    <a:pt x="498" y="274"/>
                    <a:pt x="479" y="0"/>
                    <a:pt x="3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8794520" y="3789257"/>
              <a:ext cx="9784" cy="25374"/>
            </a:xfrm>
            <a:custGeom>
              <a:avLst/>
              <a:gdLst/>
              <a:ahLst/>
              <a:cxnLst/>
              <a:rect l="l" t="t" r="r" b="b"/>
              <a:pathLst>
                <a:path w="310" h="804" extrusionOk="0">
                  <a:moveTo>
                    <a:pt x="310" y="1"/>
                  </a:moveTo>
                  <a:cubicBezTo>
                    <a:pt x="84" y="298"/>
                    <a:pt x="0" y="477"/>
                    <a:pt x="84" y="739"/>
                  </a:cubicBezTo>
                  <a:cubicBezTo>
                    <a:pt x="105" y="782"/>
                    <a:pt x="165" y="803"/>
                    <a:pt x="210" y="803"/>
                  </a:cubicBezTo>
                  <a:cubicBezTo>
                    <a:pt x="239" y="803"/>
                    <a:pt x="262" y="794"/>
                    <a:pt x="262" y="774"/>
                  </a:cubicBezTo>
                  <a:cubicBezTo>
                    <a:pt x="298" y="572"/>
                    <a:pt x="298" y="358"/>
                    <a:pt x="3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8755798" y="3783072"/>
              <a:ext cx="16190" cy="20135"/>
            </a:xfrm>
            <a:custGeom>
              <a:avLst/>
              <a:gdLst/>
              <a:ahLst/>
              <a:cxnLst/>
              <a:rect l="l" t="t" r="r" b="b"/>
              <a:pathLst>
                <a:path w="513" h="638" extrusionOk="0">
                  <a:moveTo>
                    <a:pt x="415" y="1"/>
                  </a:moveTo>
                  <a:cubicBezTo>
                    <a:pt x="277" y="1"/>
                    <a:pt x="148" y="56"/>
                    <a:pt x="37" y="137"/>
                  </a:cubicBezTo>
                  <a:cubicBezTo>
                    <a:pt x="84" y="304"/>
                    <a:pt x="1" y="518"/>
                    <a:pt x="168" y="637"/>
                  </a:cubicBezTo>
                  <a:cubicBezTo>
                    <a:pt x="239" y="411"/>
                    <a:pt x="513" y="292"/>
                    <a:pt x="489" y="6"/>
                  </a:cubicBezTo>
                  <a:cubicBezTo>
                    <a:pt x="464" y="3"/>
                    <a:pt x="440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8734400" y="3442770"/>
              <a:ext cx="14675" cy="16979"/>
            </a:xfrm>
            <a:custGeom>
              <a:avLst/>
              <a:gdLst/>
              <a:ahLst/>
              <a:cxnLst/>
              <a:rect l="l" t="t" r="r" b="b"/>
              <a:pathLst>
                <a:path w="465" h="538" extrusionOk="0">
                  <a:moveTo>
                    <a:pt x="326" y="1"/>
                  </a:moveTo>
                  <a:cubicBezTo>
                    <a:pt x="320" y="1"/>
                    <a:pt x="315" y="1"/>
                    <a:pt x="310" y="2"/>
                  </a:cubicBezTo>
                  <a:cubicBezTo>
                    <a:pt x="0" y="50"/>
                    <a:pt x="226" y="407"/>
                    <a:pt x="60" y="538"/>
                  </a:cubicBezTo>
                  <a:cubicBezTo>
                    <a:pt x="286" y="502"/>
                    <a:pt x="465" y="419"/>
                    <a:pt x="465" y="145"/>
                  </a:cubicBezTo>
                  <a:cubicBezTo>
                    <a:pt x="465" y="68"/>
                    <a:pt x="393" y="1"/>
                    <a:pt x="3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74" name="Google Shape;474;p4"/>
            <p:cNvSpPr/>
            <p:nvPr/>
          </p:nvSpPr>
          <p:spPr>
            <a:xfrm>
              <a:off x="8707701" y="3514598"/>
              <a:ext cx="13950" cy="16222"/>
            </a:xfrm>
            <a:custGeom>
              <a:avLst/>
              <a:gdLst/>
              <a:ahLst/>
              <a:cxnLst/>
              <a:rect l="l" t="t" r="r" b="b"/>
              <a:pathLst>
                <a:path w="442" h="514" extrusionOk="0">
                  <a:moveTo>
                    <a:pt x="1" y="0"/>
                  </a:moveTo>
                  <a:cubicBezTo>
                    <a:pt x="1" y="286"/>
                    <a:pt x="144" y="417"/>
                    <a:pt x="334" y="512"/>
                  </a:cubicBezTo>
                  <a:cubicBezTo>
                    <a:pt x="336" y="513"/>
                    <a:pt x="338" y="513"/>
                    <a:pt x="341" y="513"/>
                  </a:cubicBezTo>
                  <a:cubicBezTo>
                    <a:pt x="370" y="513"/>
                    <a:pt x="441" y="450"/>
                    <a:pt x="441" y="417"/>
                  </a:cubicBezTo>
                  <a:cubicBezTo>
                    <a:pt x="441" y="72"/>
                    <a:pt x="120" y="19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75" name="Google Shape;475;p4"/>
            <p:cNvSpPr/>
            <p:nvPr/>
          </p:nvSpPr>
          <p:spPr>
            <a:xfrm>
              <a:off x="8708459" y="3462368"/>
              <a:ext cx="15433" cy="20325"/>
            </a:xfrm>
            <a:custGeom>
              <a:avLst/>
              <a:gdLst/>
              <a:ahLst/>
              <a:cxnLst/>
              <a:rect l="l" t="t" r="r" b="b"/>
              <a:pathLst>
                <a:path w="489" h="644" extrusionOk="0">
                  <a:moveTo>
                    <a:pt x="453" y="0"/>
                  </a:moveTo>
                  <a:cubicBezTo>
                    <a:pt x="406" y="274"/>
                    <a:pt x="1" y="238"/>
                    <a:pt x="13" y="643"/>
                  </a:cubicBezTo>
                  <a:cubicBezTo>
                    <a:pt x="286" y="500"/>
                    <a:pt x="489" y="381"/>
                    <a:pt x="4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76" name="Google Shape;476;p4"/>
            <p:cNvSpPr/>
            <p:nvPr/>
          </p:nvSpPr>
          <p:spPr>
            <a:xfrm>
              <a:off x="8785116" y="4260813"/>
              <a:ext cx="17705" cy="19567"/>
            </a:xfrm>
            <a:custGeom>
              <a:avLst/>
              <a:gdLst/>
              <a:ahLst/>
              <a:cxnLst/>
              <a:rect l="l" t="t" r="r" b="b"/>
              <a:pathLst>
                <a:path w="561" h="620" extrusionOk="0">
                  <a:moveTo>
                    <a:pt x="227" y="1"/>
                  </a:moveTo>
                  <a:cubicBezTo>
                    <a:pt x="1" y="144"/>
                    <a:pt x="370" y="275"/>
                    <a:pt x="227" y="406"/>
                  </a:cubicBezTo>
                  <a:lnTo>
                    <a:pt x="227" y="620"/>
                  </a:lnTo>
                  <a:cubicBezTo>
                    <a:pt x="286" y="596"/>
                    <a:pt x="370" y="596"/>
                    <a:pt x="405" y="560"/>
                  </a:cubicBezTo>
                  <a:cubicBezTo>
                    <a:pt x="489" y="441"/>
                    <a:pt x="417" y="227"/>
                    <a:pt x="560" y="144"/>
                  </a:cubicBezTo>
                  <a:cubicBezTo>
                    <a:pt x="539" y="63"/>
                    <a:pt x="499" y="43"/>
                    <a:pt x="454" y="43"/>
                  </a:cubicBezTo>
                  <a:cubicBezTo>
                    <a:pt x="410" y="43"/>
                    <a:pt x="359" y="63"/>
                    <a:pt x="315" y="63"/>
                  </a:cubicBezTo>
                  <a:cubicBezTo>
                    <a:pt x="279" y="63"/>
                    <a:pt x="248" y="49"/>
                    <a:pt x="2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8624291" y="3570963"/>
              <a:ext cx="17705" cy="15086"/>
            </a:xfrm>
            <a:custGeom>
              <a:avLst/>
              <a:gdLst/>
              <a:ahLst/>
              <a:cxnLst/>
              <a:rect l="l" t="t" r="r" b="b"/>
              <a:pathLst>
                <a:path w="561" h="478" extrusionOk="0">
                  <a:moveTo>
                    <a:pt x="167" y="0"/>
                  </a:moveTo>
                  <a:lnTo>
                    <a:pt x="167" y="0"/>
                  </a:lnTo>
                  <a:cubicBezTo>
                    <a:pt x="239" y="167"/>
                    <a:pt x="1" y="405"/>
                    <a:pt x="239" y="476"/>
                  </a:cubicBezTo>
                  <a:cubicBezTo>
                    <a:pt x="243" y="477"/>
                    <a:pt x="248" y="478"/>
                    <a:pt x="254" y="478"/>
                  </a:cubicBezTo>
                  <a:cubicBezTo>
                    <a:pt x="321" y="478"/>
                    <a:pt x="454" y="411"/>
                    <a:pt x="465" y="345"/>
                  </a:cubicBezTo>
                  <a:cubicBezTo>
                    <a:pt x="560" y="95"/>
                    <a:pt x="286" y="119"/>
                    <a:pt x="1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8822703" y="4258573"/>
              <a:ext cx="15812" cy="13729"/>
            </a:xfrm>
            <a:custGeom>
              <a:avLst/>
              <a:gdLst/>
              <a:ahLst/>
              <a:cxnLst/>
              <a:rect l="l" t="t" r="r" b="b"/>
              <a:pathLst>
                <a:path w="501" h="435" extrusionOk="0">
                  <a:moveTo>
                    <a:pt x="500" y="0"/>
                  </a:moveTo>
                  <a:lnTo>
                    <a:pt x="500" y="0"/>
                  </a:lnTo>
                  <a:cubicBezTo>
                    <a:pt x="262" y="96"/>
                    <a:pt x="107" y="131"/>
                    <a:pt x="0" y="334"/>
                  </a:cubicBezTo>
                  <a:cubicBezTo>
                    <a:pt x="87" y="403"/>
                    <a:pt x="156" y="434"/>
                    <a:pt x="213" y="434"/>
                  </a:cubicBezTo>
                  <a:cubicBezTo>
                    <a:pt x="350" y="434"/>
                    <a:pt x="416" y="253"/>
                    <a:pt x="5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8897087" y="3940299"/>
              <a:ext cx="14675" cy="18084"/>
            </a:xfrm>
            <a:custGeom>
              <a:avLst/>
              <a:gdLst/>
              <a:ahLst/>
              <a:cxnLst/>
              <a:rect l="l" t="t" r="r" b="b"/>
              <a:pathLst>
                <a:path w="465" h="573" extrusionOk="0">
                  <a:moveTo>
                    <a:pt x="264" y="1"/>
                  </a:moveTo>
                  <a:cubicBezTo>
                    <a:pt x="249" y="1"/>
                    <a:pt x="233" y="4"/>
                    <a:pt x="215" y="13"/>
                  </a:cubicBezTo>
                  <a:cubicBezTo>
                    <a:pt x="1" y="120"/>
                    <a:pt x="1" y="370"/>
                    <a:pt x="144" y="572"/>
                  </a:cubicBezTo>
                  <a:cubicBezTo>
                    <a:pt x="256" y="494"/>
                    <a:pt x="283" y="320"/>
                    <a:pt x="435" y="320"/>
                  </a:cubicBezTo>
                  <a:cubicBezTo>
                    <a:pt x="445" y="320"/>
                    <a:pt x="455" y="321"/>
                    <a:pt x="465" y="322"/>
                  </a:cubicBezTo>
                  <a:cubicBezTo>
                    <a:pt x="402" y="217"/>
                    <a:pt x="376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8824186" y="3934682"/>
              <a:ext cx="17705" cy="19946"/>
            </a:xfrm>
            <a:custGeom>
              <a:avLst/>
              <a:gdLst/>
              <a:ahLst/>
              <a:cxnLst/>
              <a:rect l="l" t="t" r="r" b="b"/>
              <a:pathLst>
                <a:path w="561" h="632" extrusionOk="0">
                  <a:moveTo>
                    <a:pt x="334" y="0"/>
                  </a:moveTo>
                  <a:lnTo>
                    <a:pt x="334" y="0"/>
                  </a:lnTo>
                  <a:cubicBezTo>
                    <a:pt x="1" y="238"/>
                    <a:pt x="489" y="417"/>
                    <a:pt x="358" y="631"/>
                  </a:cubicBezTo>
                  <a:cubicBezTo>
                    <a:pt x="429" y="548"/>
                    <a:pt x="489" y="477"/>
                    <a:pt x="549" y="381"/>
                  </a:cubicBezTo>
                  <a:cubicBezTo>
                    <a:pt x="560" y="191"/>
                    <a:pt x="477" y="72"/>
                    <a:pt x="3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8725753" y="3485659"/>
              <a:ext cx="18052" cy="13571"/>
            </a:xfrm>
            <a:custGeom>
              <a:avLst/>
              <a:gdLst/>
              <a:ahLst/>
              <a:cxnLst/>
              <a:rect l="l" t="t" r="r" b="b"/>
              <a:pathLst>
                <a:path w="572" h="430" extrusionOk="0">
                  <a:moveTo>
                    <a:pt x="0" y="0"/>
                  </a:moveTo>
                  <a:cubicBezTo>
                    <a:pt x="82" y="263"/>
                    <a:pt x="159" y="430"/>
                    <a:pt x="312" y="430"/>
                  </a:cubicBezTo>
                  <a:cubicBezTo>
                    <a:pt x="380" y="430"/>
                    <a:pt x="465" y="396"/>
                    <a:pt x="572" y="322"/>
                  </a:cubicBezTo>
                  <a:cubicBezTo>
                    <a:pt x="381" y="203"/>
                    <a:pt x="227" y="13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8794520" y="4201829"/>
              <a:ext cx="20703" cy="20609"/>
            </a:xfrm>
            <a:custGeom>
              <a:avLst/>
              <a:gdLst/>
              <a:ahLst/>
              <a:cxnLst/>
              <a:rect l="l" t="t" r="r" b="b"/>
              <a:pathLst>
                <a:path w="656" h="653" extrusionOk="0">
                  <a:moveTo>
                    <a:pt x="381" y="1"/>
                  </a:moveTo>
                  <a:cubicBezTo>
                    <a:pt x="0" y="120"/>
                    <a:pt x="262" y="382"/>
                    <a:pt x="286" y="596"/>
                  </a:cubicBezTo>
                  <a:cubicBezTo>
                    <a:pt x="293" y="635"/>
                    <a:pt x="303" y="653"/>
                    <a:pt x="320" y="653"/>
                  </a:cubicBezTo>
                  <a:cubicBezTo>
                    <a:pt x="335" y="653"/>
                    <a:pt x="354" y="641"/>
                    <a:pt x="381" y="620"/>
                  </a:cubicBezTo>
                  <a:cubicBezTo>
                    <a:pt x="465" y="536"/>
                    <a:pt x="524" y="441"/>
                    <a:pt x="596" y="358"/>
                  </a:cubicBezTo>
                  <a:cubicBezTo>
                    <a:pt x="655" y="143"/>
                    <a:pt x="500" y="84"/>
                    <a:pt x="3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8800138" y="3152205"/>
              <a:ext cx="24080" cy="9594"/>
            </a:xfrm>
            <a:custGeom>
              <a:avLst/>
              <a:gdLst/>
              <a:ahLst/>
              <a:cxnLst/>
              <a:rect l="l" t="t" r="r" b="b"/>
              <a:pathLst>
                <a:path w="763" h="304" extrusionOk="0">
                  <a:moveTo>
                    <a:pt x="378" y="1"/>
                  </a:moveTo>
                  <a:cubicBezTo>
                    <a:pt x="245" y="1"/>
                    <a:pt x="117" y="32"/>
                    <a:pt x="1" y="160"/>
                  </a:cubicBezTo>
                  <a:cubicBezTo>
                    <a:pt x="179" y="220"/>
                    <a:pt x="358" y="267"/>
                    <a:pt x="537" y="303"/>
                  </a:cubicBezTo>
                  <a:cubicBezTo>
                    <a:pt x="608" y="220"/>
                    <a:pt x="679" y="113"/>
                    <a:pt x="763" y="29"/>
                  </a:cubicBezTo>
                  <a:cubicBezTo>
                    <a:pt x="635" y="29"/>
                    <a:pt x="504" y="1"/>
                    <a:pt x="3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8680655" y="3580557"/>
              <a:ext cx="10541" cy="14833"/>
            </a:xfrm>
            <a:custGeom>
              <a:avLst/>
              <a:gdLst/>
              <a:ahLst/>
              <a:cxnLst/>
              <a:rect l="l" t="t" r="r" b="b"/>
              <a:pathLst>
                <a:path w="334" h="470" extrusionOk="0">
                  <a:moveTo>
                    <a:pt x="65" y="1"/>
                  </a:moveTo>
                  <a:cubicBezTo>
                    <a:pt x="44" y="1"/>
                    <a:pt x="23" y="2"/>
                    <a:pt x="1" y="6"/>
                  </a:cubicBezTo>
                  <a:cubicBezTo>
                    <a:pt x="1" y="160"/>
                    <a:pt x="24" y="327"/>
                    <a:pt x="24" y="470"/>
                  </a:cubicBezTo>
                  <a:cubicBezTo>
                    <a:pt x="155" y="446"/>
                    <a:pt x="334" y="399"/>
                    <a:pt x="298" y="184"/>
                  </a:cubicBezTo>
                  <a:cubicBezTo>
                    <a:pt x="278" y="62"/>
                    <a:pt x="187" y="1"/>
                    <a:pt x="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8597623" y="3593970"/>
              <a:ext cx="15054" cy="22124"/>
            </a:xfrm>
            <a:custGeom>
              <a:avLst/>
              <a:gdLst/>
              <a:ahLst/>
              <a:cxnLst/>
              <a:rect l="l" t="t" r="r" b="b"/>
              <a:pathLst>
                <a:path w="477" h="701" extrusionOk="0">
                  <a:moveTo>
                    <a:pt x="127" y="0"/>
                  </a:moveTo>
                  <a:cubicBezTo>
                    <a:pt x="109" y="0"/>
                    <a:pt x="91" y="7"/>
                    <a:pt x="72" y="21"/>
                  </a:cubicBezTo>
                  <a:cubicBezTo>
                    <a:pt x="0" y="104"/>
                    <a:pt x="72" y="212"/>
                    <a:pt x="72" y="319"/>
                  </a:cubicBezTo>
                  <a:cubicBezTo>
                    <a:pt x="108" y="390"/>
                    <a:pt x="131" y="450"/>
                    <a:pt x="167" y="509"/>
                  </a:cubicBezTo>
                  <a:cubicBezTo>
                    <a:pt x="224" y="578"/>
                    <a:pt x="292" y="701"/>
                    <a:pt x="329" y="701"/>
                  </a:cubicBezTo>
                  <a:cubicBezTo>
                    <a:pt x="331" y="701"/>
                    <a:pt x="332" y="700"/>
                    <a:pt x="334" y="700"/>
                  </a:cubicBezTo>
                  <a:cubicBezTo>
                    <a:pt x="477" y="640"/>
                    <a:pt x="381" y="509"/>
                    <a:pt x="369" y="402"/>
                  </a:cubicBezTo>
                  <a:cubicBezTo>
                    <a:pt x="358" y="283"/>
                    <a:pt x="310" y="176"/>
                    <a:pt x="286" y="57"/>
                  </a:cubicBezTo>
                  <a:cubicBezTo>
                    <a:pt x="250" y="57"/>
                    <a:pt x="227" y="45"/>
                    <a:pt x="191" y="45"/>
                  </a:cubicBezTo>
                  <a:cubicBezTo>
                    <a:pt x="176" y="16"/>
                    <a:pt x="153" y="0"/>
                    <a:pt x="1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8676521" y="3674224"/>
              <a:ext cx="21082" cy="9468"/>
            </a:xfrm>
            <a:custGeom>
              <a:avLst/>
              <a:gdLst/>
              <a:ahLst/>
              <a:cxnLst/>
              <a:rect l="l" t="t" r="r" b="b"/>
              <a:pathLst>
                <a:path w="668" h="300" extrusionOk="0">
                  <a:moveTo>
                    <a:pt x="306" y="1"/>
                  </a:moveTo>
                  <a:cubicBezTo>
                    <a:pt x="207" y="1"/>
                    <a:pt x="104" y="24"/>
                    <a:pt x="1" y="50"/>
                  </a:cubicBezTo>
                  <a:cubicBezTo>
                    <a:pt x="96" y="288"/>
                    <a:pt x="275" y="300"/>
                    <a:pt x="453" y="300"/>
                  </a:cubicBezTo>
                  <a:cubicBezTo>
                    <a:pt x="489" y="193"/>
                    <a:pt x="584" y="181"/>
                    <a:pt x="667" y="169"/>
                  </a:cubicBezTo>
                  <a:cubicBezTo>
                    <a:pt x="559" y="41"/>
                    <a:pt x="436" y="1"/>
                    <a:pt x="3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87" name="Google Shape;487;p4"/>
            <p:cNvSpPr/>
            <p:nvPr/>
          </p:nvSpPr>
          <p:spPr>
            <a:xfrm>
              <a:off x="8782118" y="3835018"/>
              <a:ext cx="14297" cy="13760"/>
            </a:xfrm>
            <a:custGeom>
              <a:avLst/>
              <a:gdLst/>
              <a:ahLst/>
              <a:cxnLst/>
              <a:rect l="l" t="t" r="r" b="b"/>
              <a:pathLst>
                <a:path w="453" h="436" extrusionOk="0">
                  <a:moveTo>
                    <a:pt x="42" y="0"/>
                  </a:moveTo>
                  <a:cubicBezTo>
                    <a:pt x="29" y="0"/>
                    <a:pt x="15" y="1"/>
                    <a:pt x="0" y="3"/>
                  </a:cubicBezTo>
                  <a:cubicBezTo>
                    <a:pt x="67" y="193"/>
                    <a:pt x="88" y="436"/>
                    <a:pt x="275" y="436"/>
                  </a:cubicBezTo>
                  <a:cubicBezTo>
                    <a:pt x="322" y="436"/>
                    <a:pt x="380" y="420"/>
                    <a:pt x="453" y="384"/>
                  </a:cubicBezTo>
                  <a:cubicBezTo>
                    <a:pt x="295" y="272"/>
                    <a:pt x="265" y="0"/>
                    <a:pt x="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88" name="Google Shape;488;p4"/>
            <p:cNvSpPr/>
            <p:nvPr/>
          </p:nvSpPr>
          <p:spPr>
            <a:xfrm>
              <a:off x="8687409" y="3658887"/>
              <a:ext cx="13950" cy="11235"/>
            </a:xfrm>
            <a:custGeom>
              <a:avLst/>
              <a:gdLst/>
              <a:ahLst/>
              <a:cxnLst/>
              <a:rect l="l" t="t" r="r" b="b"/>
              <a:pathLst>
                <a:path w="442" h="356" extrusionOk="0">
                  <a:moveTo>
                    <a:pt x="132" y="12"/>
                  </a:moveTo>
                  <a:cubicBezTo>
                    <a:pt x="84" y="12"/>
                    <a:pt x="49" y="24"/>
                    <a:pt x="1" y="24"/>
                  </a:cubicBezTo>
                  <a:cubicBezTo>
                    <a:pt x="52" y="193"/>
                    <a:pt x="120" y="355"/>
                    <a:pt x="249" y="355"/>
                  </a:cubicBezTo>
                  <a:cubicBezTo>
                    <a:pt x="302" y="355"/>
                    <a:pt x="365" y="328"/>
                    <a:pt x="441" y="262"/>
                  </a:cubicBezTo>
                  <a:lnTo>
                    <a:pt x="441" y="167"/>
                  </a:lnTo>
                  <a:cubicBezTo>
                    <a:pt x="382" y="0"/>
                    <a:pt x="251" y="24"/>
                    <a:pt x="132" y="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8826458" y="4226635"/>
              <a:ext cx="10920" cy="16190"/>
            </a:xfrm>
            <a:custGeom>
              <a:avLst/>
              <a:gdLst/>
              <a:ahLst/>
              <a:cxnLst/>
              <a:rect l="l" t="t" r="r" b="b"/>
              <a:pathLst>
                <a:path w="346" h="513" extrusionOk="0">
                  <a:moveTo>
                    <a:pt x="238" y="0"/>
                  </a:moveTo>
                  <a:cubicBezTo>
                    <a:pt x="143" y="179"/>
                    <a:pt x="72" y="346"/>
                    <a:pt x="0" y="512"/>
                  </a:cubicBezTo>
                  <a:cubicBezTo>
                    <a:pt x="238" y="429"/>
                    <a:pt x="346" y="274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8929404" y="4010202"/>
              <a:ext cx="9184" cy="12056"/>
            </a:xfrm>
            <a:custGeom>
              <a:avLst/>
              <a:gdLst/>
              <a:ahLst/>
              <a:cxnLst/>
              <a:rect l="l" t="t" r="r" b="b"/>
              <a:pathLst>
                <a:path w="291" h="382" extrusionOk="0">
                  <a:moveTo>
                    <a:pt x="12" y="0"/>
                  </a:moveTo>
                  <a:cubicBezTo>
                    <a:pt x="12" y="131"/>
                    <a:pt x="1" y="250"/>
                    <a:pt x="1" y="381"/>
                  </a:cubicBezTo>
                  <a:cubicBezTo>
                    <a:pt x="14" y="380"/>
                    <a:pt x="28" y="380"/>
                    <a:pt x="42" y="380"/>
                  </a:cubicBezTo>
                  <a:cubicBezTo>
                    <a:pt x="71" y="380"/>
                    <a:pt x="101" y="381"/>
                    <a:pt x="130" y="381"/>
                  </a:cubicBezTo>
                  <a:cubicBezTo>
                    <a:pt x="216" y="381"/>
                    <a:pt x="290" y="366"/>
                    <a:pt x="274" y="239"/>
                  </a:cubicBezTo>
                  <a:cubicBezTo>
                    <a:pt x="274" y="72"/>
                    <a:pt x="143" y="24"/>
                    <a:pt x="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8796004" y="3177926"/>
              <a:ext cx="15149" cy="11709"/>
            </a:xfrm>
            <a:custGeom>
              <a:avLst/>
              <a:gdLst/>
              <a:ahLst/>
              <a:cxnLst/>
              <a:rect l="l" t="t" r="r" b="b"/>
              <a:pathLst>
                <a:path w="480" h="371" extrusionOk="0">
                  <a:moveTo>
                    <a:pt x="1" y="0"/>
                  </a:moveTo>
                  <a:cubicBezTo>
                    <a:pt x="72" y="119"/>
                    <a:pt x="251" y="179"/>
                    <a:pt x="120" y="369"/>
                  </a:cubicBezTo>
                  <a:cubicBezTo>
                    <a:pt x="135" y="370"/>
                    <a:pt x="149" y="370"/>
                    <a:pt x="163" y="370"/>
                  </a:cubicBezTo>
                  <a:cubicBezTo>
                    <a:pt x="403" y="370"/>
                    <a:pt x="480" y="270"/>
                    <a:pt x="3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8761068" y="3761832"/>
              <a:ext cx="6785" cy="11298"/>
            </a:xfrm>
            <a:custGeom>
              <a:avLst/>
              <a:gdLst/>
              <a:ahLst/>
              <a:cxnLst/>
              <a:rect l="l" t="t" r="r" b="b"/>
              <a:pathLst>
                <a:path w="215" h="358" extrusionOk="0">
                  <a:moveTo>
                    <a:pt x="108" y="0"/>
                  </a:moveTo>
                  <a:cubicBezTo>
                    <a:pt x="1" y="0"/>
                    <a:pt x="1" y="96"/>
                    <a:pt x="1" y="179"/>
                  </a:cubicBezTo>
                  <a:cubicBezTo>
                    <a:pt x="1" y="250"/>
                    <a:pt x="12" y="334"/>
                    <a:pt x="108" y="358"/>
                  </a:cubicBezTo>
                  <a:cubicBezTo>
                    <a:pt x="215" y="358"/>
                    <a:pt x="215" y="262"/>
                    <a:pt x="215" y="179"/>
                  </a:cubicBezTo>
                  <a:cubicBezTo>
                    <a:pt x="215" y="96"/>
                    <a:pt x="215" y="0"/>
                    <a:pt x="1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8715970" y="3623919"/>
              <a:ext cx="18084" cy="12056"/>
            </a:xfrm>
            <a:custGeom>
              <a:avLst/>
              <a:gdLst/>
              <a:ahLst/>
              <a:cxnLst/>
              <a:rect l="l" t="t" r="r" b="b"/>
              <a:pathLst>
                <a:path w="573" h="382" extrusionOk="0">
                  <a:moveTo>
                    <a:pt x="298" y="1"/>
                  </a:moveTo>
                  <a:lnTo>
                    <a:pt x="298" y="1"/>
                  </a:lnTo>
                  <a:cubicBezTo>
                    <a:pt x="1" y="25"/>
                    <a:pt x="156" y="227"/>
                    <a:pt x="191" y="382"/>
                  </a:cubicBezTo>
                  <a:cubicBezTo>
                    <a:pt x="572" y="382"/>
                    <a:pt x="370" y="168"/>
                    <a:pt x="2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8862909" y="4254186"/>
              <a:ext cx="13918" cy="10225"/>
            </a:xfrm>
            <a:custGeom>
              <a:avLst/>
              <a:gdLst/>
              <a:ahLst/>
              <a:cxnLst/>
              <a:rect l="l" t="t" r="r" b="b"/>
              <a:pathLst>
                <a:path w="441" h="324" extrusionOk="0">
                  <a:moveTo>
                    <a:pt x="164" y="0"/>
                  </a:moveTo>
                  <a:cubicBezTo>
                    <a:pt x="146" y="0"/>
                    <a:pt x="127" y="3"/>
                    <a:pt x="107" y="8"/>
                  </a:cubicBezTo>
                  <a:cubicBezTo>
                    <a:pt x="60" y="8"/>
                    <a:pt x="0" y="199"/>
                    <a:pt x="36" y="258"/>
                  </a:cubicBezTo>
                  <a:cubicBezTo>
                    <a:pt x="62" y="307"/>
                    <a:pt x="91" y="324"/>
                    <a:pt x="120" y="324"/>
                  </a:cubicBezTo>
                  <a:cubicBezTo>
                    <a:pt x="185" y="324"/>
                    <a:pt x="256" y="243"/>
                    <a:pt x="322" y="235"/>
                  </a:cubicBezTo>
                  <a:lnTo>
                    <a:pt x="441" y="235"/>
                  </a:lnTo>
                  <a:cubicBezTo>
                    <a:pt x="357" y="140"/>
                    <a:pt x="292" y="0"/>
                    <a:pt x="1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8832455" y="4277729"/>
              <a:ext cx="12435" cy="10225"/>
            </a:xfrm>
            <a:custGeom>
              <a:avLst/>
              <a:gdLst/>
              <a:ahLst/>
              <a:cxnLst/>
              <a:rect l="l" t="t" r="r" b="b"/>
              <a:pathLst>
                <a:path w="394" h="324" extrusionOk="0">
                  <a:moveTo>
                    <a:pt x="394" y="1"/>
                  </a:moveTo>
                  <a:lnTo>
                    <a:pt x="394" y="1"/>
                  </a:lnTo>
                  <a:cubicBezTo>
                    <a:pt x="179" y="60"/>
                    <a:pt x="1" y="36"/>
                    <a:pt x="36" y="322"/>
                  </a:cubicBezTo>
                  <a:cubicBezTo>
                    <a:pt x="48" y="323"/>
                    <a:pt x="60" y="324"/>
                    <a:pt x="72" y="324"/>
                  </a:cubicBezTo>
                  <a:cubicBezTo>
                    <a:pt x="208" y="324"/>
                    <a:pt x="306" y="253"/>
                    <a:pt x="3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8701327" y="3599492"/>
              <a:ext cx="10920" cy="16190"/>
            </a:xfrm>
            <a:custGeom>
              <a:avLst/>
              <a:gdLst/>
              <a:ahLst/>
              <a:cxnLst/>
              <a:rect l="l" t="t" r="r" b="b"/>
              <a:pathLst>
                <a:path w="346" h="513" extrusionOk="0">
                  <a:moveTo>
                    <a:pt x="120" y="1"/>
                  </a:moveTo>
                  <a:lnTo>
                    <a:pt x="120" y="1"/>
                  </a:lnTo>
                  <a:cubicBezTo>
                    <a:pt x="143" y="168"/>
                    <a:pt x="0" y="346"/>
                    <a:pt x="143" y="513"/>
                  </a:cubicBezTo>
                  <a:cubicBezTo>
                    <a:pt x="262" y="501"/>
                    <a:pt x="346" y="441"/>
                    <a:pt x="334" y="275"/>
                  </a:cubicBezTo>
                  <a:cubicBezTo>
                    <a:pt x="262" y="180"/>
                    <a:pt x="179" y="96"/>
                    <a:pt x="1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7" name="Google Shape;497;p4"/>
            <p:cNvSpPr/>
            <p:nvPr/>
          </p:nvSpPr>
          <p:spPr>
            <a:xfrm>
              <a:off x="8703946" y="3323824"/>
              <a:ext cx="10573" cy="10005"/>
            </a:xfrm>
            <a:custGeom>
              <a:avLst/>
              <a:gdLst/>
              <a:ahLst/>
              <a:cxnLst/>
              <a:rect l="l" t="t" r="r" b="b"/>
              <a:pathLst>
                <a:path w="335" h="317" extrusionOk="0">
                  <a:moveTo>
                    <a:pt x="249" y="0"/>
                  </a:moveTo>
                  <a:cubicBezTo>
                    <a:pt x="217" y="0"/>
                    <a:pt x="177" y="17"/>
                    <a:pt x="132" y="44"/>
                  </a:cubicBezTo>
                  <a:cubicBezTo>
                    <a:pt x="37" y="104"/>
                    <a:pt x="1" y="199"/>
                    <a:pt x="60" y="306"/>
                  </a:cubicBezTo>
                  <a:cubicBezTo>
                    <a:pt x="68" y="314"/>
                    <a:pt x="85" y="317"/>
                    <a:pt x="107" y="317"/>
                  </a:cubicBezTo>
                  <a:cubicBezTo>
                    <a:pt x="150" y="317"/>
                    <a:pt x="211" y="306"/>
                    <a:pt x="251" y="306"/>
                  </a:cubicBezTo>
                  <a:cubicBezTo>
                    <a:pt x="298" y="259"/>
                    <a:pt x="322" y="199"/>
                    <a:pt x="334" y="163"/>
                  </a:cubicBezTo>
                  <a:cubicBezTo>
                    <a:pt x="334" y="45"/>
                    <a:pt x="302" y="0"/>
                    <a:pt x="2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8" name="Google Shape;498;p4"/>
            <p:cNvSpPr/>
            <p:nvPr/>
          </p:nvSpPr>
          <p:spPr>
            <a:xfrm>
              <a:off x="8663740" y="3538268"/>
              <a:ext cx="13192" cy="13918"/>
            </a:xfrm>
            <a:custGeom>
              <a:avLst/>
              <a:gdLst/>
              <a:ahLst/>
              <a:cxnLst/>
              <a:rect l="l" t="t" r="r" b="b"/>
              <a:pathLst>
                <a:path w="418" h="441" extrusionOk="0">
                  <a:moveTo>
                    <a:pt x="418" y="0"/>
                  </a:moveTo>
                  <a:cubicBezTo>
                    <a:pt x="346" y="143"/>
                    <a:pt x="1" y="310"/>
                    <a:pt x="418" y="441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9" name="Google Shape;499;p4"/>
            <p:cNvSpPr/>
            <p:nvPr/>
          </p:nvSpPr>
          <p:spPr>
            <a:xfrm>
              <a:off x="8869663" y="4057920"/>
              <a:ext cx="10162" cy="11614"/>
            </a:xfrm>
            <a:custGeom>
              <a:avLst/>
              <a:gdLst/>
              <a:ahLst/>
              <a:cxnLst/>
              <a:rect l="l" t="t" r="r" b="b"/>
              <a:pathLst>
                <a:path w="322" h="368" extrusionOk="0">
                  <a:moveTo>
                    <a:pt x="120" y="1"/>
                  </a:moveTo>
                  <a:cubicBezTo>
                    <a:pt x="72" y="48"/>
                    <a:pt x="48" y="96"/>
                    <a:pt x="0" y="143"/>
                  </a:cubicBezTo>
                  <a:cubicBezTo>
                    <a:pt x="12" y="215"/>
                    <a:pt x="0" y="358"/>
                    <a:pt x="24" y="358"/>
                  </a:cubicBezTo>
                  <a:cubicBezTo>
                    <a:pt x="43" y="365"/>
                    <a:pt x="61" y="368"/>
                    <a:pt x="78" y="368"/>
                  </a:cubicBezTo>
                  <a:cubicBezTo>
                    <a:pt x="175" y="368"/>
                    <a:pt x="232" y="260"/>
                    <a:pt x="262" y="179"/>
                  </a:cubicBezTo>
                  <a:cubicBezTo>
                    <a:pt x="322" y="48"/>
                    <a:pt x="203" y="36"/>
                    <a:pt x="1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00" name="Google Shape;500;p4"/>
            <p:cNvSpPr/>
            <p:nvPr/>
          </p:nvSpPr>
          <p:spPr>
            <a:xfrm>
              <a:off x="8923755" y="3935944"/>
              <a:ext cx="9436" cy="9310"/>
            </a:xfrm>
            <a:custGeom>
              <a:avLst/>
              <a:gdLst/>
              <a:ahLst/>
              <a:cxnLst/>
              <a:rect l="l" t="t" r="r" b="b"/>
              <a:pathLst>
                <a:path w="299" h="295" extrusionOk="0">
                  <a:moveTo>
                    <a:pt x="106" y="0"/>
                  </a:moveTo>
                  <a:cubicBezTo>
                    <a:pt x="73" y="0"/>
                    <a:pt x="42" y="20"/>
                    <a:pt x="13" y="79"/>
                  </a:cubicBezTo>
                  <a:cubicBezTo>
                    <a:pt x="1" y="103"/>
                    <a:pt x="61" y="234"/>
                    <a:pt x="96" y="270"/>
                  </a:cubicBezTo>
                  <a:cubicBezTo>
                    <a:pt x="128" y="287"/>
                    <a:pt x="155" y="295"/>
                    <a:pt x="177" y="295"/>
                  </a:cubicBezTo>
                  <a:cubicBezTo>
                    <a:pt x="261" y="295"/>
                    <a:pt x="280" y="186"/>
                    <a:pt x="299" y="91"/>
                  </a:cubicBezTo>
                  <a:cubicBezTo>
                    <a:pt x="229" y="68"/>
                    <a:pt x="165" y="0"/>
                    <a:pt x="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01" name="Google Shape;501;p4"/>
            <p:cNvSpPr/>
            <p:nvPr/>
          </p:nvSpPr>
          <p:spPr>
            <a:xfrm>
              <a:off x="8776469" y="3756562"/>
              <a:ext cx="9436" cy="10194"/>
            </a:xfrm>
            <a:custGeom>
              <a:avLst/>
              <a:gdLst/>
              <a:ahLst/>
              <a:cxnLst/>
              <a:rect l="l" t="t" r="r" b="b"/>
              <a:pathLst>
                <a:path w="299" h="323" extrusionOk="0">
                  <a:moveTo>
                    <a:pt x="172" y="1"/>
                  </a:moveTo>
                  <a:cubicBezTo>
                    <a:pt x="111" y="1"/>
                    <a:pt x="90" y="84"/>
                    <a:pt x="60" y="144"/>
                  </a:cubicBezTo>
                  <a:cubicBezTo>
                    <a:pt x="1" y="298"/>
                    <a:pt x="84" y="310"/>
                    <a:pt x="179" y="322"/>
                  </a:cubicBezTo>
                  <a:cubicBezTo>
                    <a:pt x="215" y="286"/>
                    <a:pt x="263" y="251"/>
                    <a:pt x="298" y="203"/>
                  </a:cubicBezTo>
                  <a:cubicBezTo>
                    <a:pt x="263" y="144"/>
                    <a:pt x="239" y="48"/>
                    <a:pt x="215" y="13"/>
                  </a:cubicBezTo>
                  <a:cubicBezTo>
                    <a:pt x="199" y="4"/>
                    <a:pt x="184" y="1"/>
                    <a:pt x="1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02" name="Google Shape;502;p4"/>
            <p:cNvSpPr/>
            <p:nvPr/>
          </p:nvSpPr>
          <p:spPr>
            <a:xfrm>
              <a:off x="8641995" y="3657719"/>
              <a:ext cx="8647" cy="7511"/>
            </a:xfrm>
            <a:custGeom>
              <a:avLst/>
              <a:gdLst/>
              <a:ahLst/>
              <a:cxnLst/>
              <a:rect l="l" t="t" r="r" b="b"/>
              <a:pathLst>
                <a:path w="274" h="238" extrusionOk="0">
                  <a:moveTo>
                    <a:pt x="99" y="0"/>
                  </a:moveTo>
                  <a:cubicBezTo>
                    <a:pt x="20" y="0"/>
                    <a:pt x="0" y="68"/>
                    <a:pt x="11" y="156"/>
                  </a:cubicBezTo>
                  <a:cubicBezTo>
                    <a:pt x="19" y="205"/>
                    <a:pt x="44" y="237"/>
                    <a:pt x="94" y="237"/>
                  </a:cubicBezTo>
                  <a:cubicBezTo>
                    <a:pt x="116" y="237"/>
                    <a:pt x="144" y="231"/>
                    <a:pt x="178" y="216"/>
                  </a:cubicBezTo>
                  <a:cubicBezTo>
                    <a:pt x="190" y="180"/>
                    <a:pt x="273" y="144"/>
                    <a:pt x="273" y="85"/>
                  </a:cubicBezTo>
                  <a:cubicBezTo>
                    <a:pt x="273" y="16"/>
                    <a:pt x="241" y="7"/>
                    <a:pt x="203" y="7"/>
                  </a:cubicBezTo>
                  <a:cubicBezTo>
                    <a:pt x="189" y="7"/>
                    <a:pt x="175" y="8"/>
                    <a:pt x="161" y="8"/>
                  </a:cubicBezTo>
                  <a:cubicBezTo>
                    <a:pt x="146" y="8"/>
                    <a:pt x="131" y="7"/>
                    <a:pt x="118" y="1"/>
                  </a:cubicBezTo>
                  <a:cubicBezTo>
                    <a:pt x="111" y="1"/>
                    <a:pt x="105" y="0"/>
                    <a:pt x="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03" name="Google Shape;503;p4"/>
            <p:cNvSpPr/>
            <p:nvPr/>
          </p:nvSpPr>
          <p:spPr>
            <a:xfrm>
              <a:off x="8929404" y="4030179"/>
              <a:ext cx="9436" cy="9720"/>
            </a:xfrm>
            <a:custGeom>
              <a:avLst/>
              <a:gdLst/>
              <a:ahLst/>
              <a:cxnLst/>
              <a:rect l="l" t="t" r="r" b="b"/>
              <a:pathLst>
                <a:path w="299" h="308" extrusionOk="0">
                  <a:moveTo>
                    <a:pt x="150" y="1"/>
                  </a:moveTo>
                  <a:cubicBezTo>
                    <a:pt x="99" y="1"/>
                    <a:pt x="43" y="10"/>
                    <a:pt x="1" y="10"/>
                  </a:cubicBezTo>
                  <a:cubicBezTo>
                    <a:pt x="12" y="94"/>
                    <a:pt x="12" y="165"/>
                    <a:pt x="12" y="260"/>
                  </a:cubicBezTo>
                  <a:cubicBezTo>
                    <a:pt x="120" y="225"/>
                    <a:pt x="298" y="308"/>
                    <a:pt x="274" y="82"/>
                  </a:cubicBezTo>
                  <a:cubicBezTo>
                    <a:pt x="268" y="16"/>
                    <a:pt x="21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8922650" y="4121795"/>
              <a:ext cx="10541" cy="12435"/>
            </a:xfrm>
            <a:custGeom>
              <a:avLst/>
              <a:gdLst/>
              <a:ahLst/>
              <a:cxnLst/>
              <a:rect l="l" t="t" r="r" b="b"/>
              <a:pathLst>
                <a:path w="334" h="394" extrusionOk="0">
                  <a:moveTo>
                    <a:pt x="334" y="1"/>
                  </a:moveTo>
                  <a:lnTo>
                    <a:pt x="334" y="1"/>
                  </a:lnTo>
                  <a:cubicBezTo>
                    <a:pt x="131" y="36"/>
                    <a:pt x="0" y="120"/>
                    <a:pt x="107" y="393"/>
                  </a:cubicBezTo>
                  <a:cubicBezTo>
                    <a:pt x="250" y="322"/>
                    <a:pt x="334" y="179"/>
                    <a:pt x="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8806166" y="4199904"/>
              <a:ext cx="10920" cy="13602"/>
            </a:xfrm>
            <a:custGeom>
              <a:avLst/>
              <a:gdLst/>
              <a:ahLst/>
              <a:cxnLst/>
              <a:rect l="l" t="t" r="r" b="b"/>
              <a:pathLst>
                <a:path w="346" h="431" extrusionOk="0">
                  <a:moveTo>
                    <a:pt x="154" y="0"/>
                  </a:moveTo>
                  <a:cubicBezTo>
                    <a:pt x="113" y="0"/>
                    <a:pt x="67" y="19"/>
                    <a:pt x="12" y="62"/>
                  </a:cubicBezTo>
                  <a:cubicBezTo>
                    <a:pt x="0" y="240"/>
                    <a:pt x="167" y="300"/>
                    <a:pt x="227" y="419"/>
                  </a:cubicBezTo>
                  <a:cubicBezTo>
                    <a:pt x="250" y="419"/>
                    <a:pt x="298" y="419"/>
                    <a:pt x="334" y="431"/>
                  </a:cubicBezTo>
                  <a:cubicBezTo>
                    <a:pt x="346" y="359"/>
                    <a:pt x="346" y="264"/>
                    <a:pt x="346" y="193"/>
                  </a:cubicBezTo>
                  <a:cubicBezTo>
                    <a:pt x="297" y="80"/>
                    <a:pt x="238" y="0"/>
                    <a:pt x="1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8845236" y="4230390"/>
              <a:ext cx="7922" cy="16190"/>
            </a:xfrm>
            <a:custGeom>
              <a:avLst/>
              <a:gdLst/>
              <a:ahLst/>
              <a:cxnLst/>
              <a:rect l="l" t="t" r="r" b="b"/>
              <a:pathLst>
                <a:path w="251" h="513" extrusionOk="0">
                  <a:moveTo>
                    <a:pt x="1" y="0"/>
                  </a:moveTo>
                  <a:lnTo>
                    <a:pt x="1" y="0"/>
                  </a:lnTo>
                  <a:cubicBezTo>
                    <a:pt x="12" y="274"/>
                    <a:pt x="48" y="405"/>
                    <a:pt x="191" y="512"/>
                  </a:cubicBezTo>
                  <a:cubicBezTo>
                    <a:pt x="251" y="298"/>
                    <a:pt x="167" y="19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07" name="Google Shape;507;p4"/>
            <p:cNvSpPr/>
            <p:nvPr/>
          </p:nvSpPr>
          <p:spPr>
            <a:xfrm>
              <a:off x="8805408" y="2866406"/>
              <a:ext cx="15054" cy="13571"/>
            </a:xfrm>
            <a:custGeom>
              <a:avLst/>
              <a:gdLst/>
              <a:ahLst/>
              <a:cxnLst/>
              <a:rect l="l" t="t" r="r" b="b"/>
              <a:pathLst>
                <a:path w="477" h="430" extrusionOk="0">
                  <a:moveTo>
                    <a:pt x="262" y="1"/>
                  </a:moveTo>
                  <a:cubicBezTo>
                    <a:pt x="215" y="13"/>
                    <a:pt x="179" y="13"/>
                    <a:pt x="131" y="13"/>
                  </a:cubicBezTo>
                  <a:cubicBezTo>
                    <a:pt x="1" y="429"/>
                    <a:pt x="262" y="382"/>
                    <a:pt x="477" y="406"/>
                  </a:cubicBezTo>
                  <a:cubicBezTo>
                    <a:pt x="441" y="239"/>
                    <a:pt x="251" y="191"/>
                    <a:pt x="2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08" name="Google Shape;508;p4"/>
            <p:cNvSpPr/>
            <p:nvPr/>
          </p:nvSpPr>
          <p:spPr>
            <a:xfrm>
              <a:off x="8776090" y="3817439"/>
              <a:ext cx="7543" cy="8679"/>
            </a:xfrm>
            <a:custGeom>
              <a:avLst/>
              <a:gdLst/>
              <a:ahLst/>
              <a:cxnLst/>
              <a:rect l="l" t="t" r="r" b="b"/>
              <a:pathLst>
                <a:path w="239" h="275" extrusionOk="0">
                  <a:moveTo>
                    <a:pt x="156" y="1"/>
                  </a:moveTo>
                  <a:cubicBezTo>
                    <a:pt x="108" y="1"/>
                    <a:pt x="48" y="36"/>
                    <a:pt x="13" y="84"/>
                  </a:cubicBezTo>
                  <a:cubicBezTo>
                    <a:pt x="1" y="108"/>
                    <a:pt x="13" y="167"/>
                    <a:pt x="13" y="274"/>
                  </a:cubicBezTo>
                  <a:cubicBezTo>
                    <a:pt x="120" y="215"/>
                    <a:pt x="179" y="167"/>
                    <a:pt x="239" y="120"/>
                  </a:cubicBezTo>
                  <a:cubicBezTo>
                    <a:pt x="215" y="84"/>
                    <a:pt x="179" y="1"/>
                    <a:pt x="1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09" name="Google Shape;509;p4"/>
            <p:cNvSpPr/>
            <p:nvPr/>
          </p:nvSpPr>
          <p:spPr>
            <a:xfrm>
              <a:off x="8803515" y="4220607"/>
              <a:ext cx="10194" cy="9058"/>
            </a:xfrm>
            <a:custGeom>
              <a:avLst/>
              <a:gdLst/>
              <a:ahLst/>
              <a:cxnLst/>
              <a:rect l="l" t="t" r="r" b="b"/>
              <a:pathLst>
                <a:path w="323" h="287" extrusionOk="0">
                  <a:moveTo>
                    <a:pt x="1" y="1"/>
                  </a:moveTo>
                  <a:lnTo>
                    <a:pt x="1" y="287"/>
                  </a:lnTo>
                  <a:cubicBezTo>
                    <a:pt x="96" y="239"/>
                    <a:pt x="215" y="191"/>
                    <a:pt x="322" y="144"/>
                  </a:cubicBezTo>
                  <a:cubicBezTo>
                    <a:pt x="275" y="49"/>
                    <a:pt x="191" y="25"/>
                    <a:pt x="96" y="25"/>
                  </a:cubicBezTo>
                  <a:cubicBezTo>
                    <a:pt x="61" y="25"/>
                    <a:pt x="25" y="1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8933538" y="3950840"/>
              <a:ext cx="8300" cy="6785"/>
            </a:xfrm>
            <a:custGeom>
              <a:avLst/>
              <a:gdLst/>
              <a:ahLst/>
              <a:cxnLst/>
              <a:rect l="l" t="t" r="r" b="b"/>
              <a:pathLst>
                <a:path w="263" h="215" extrusionOk="0">
                  <a:moveTo>
                    <a:pt x="132" y="0"/>
                  </a:moveTo>
                  <a:cubicBezTo>
                    <a:pt x="108" y="24"/>
                    <a:pt x="48" y="48"/>
                    <a:pt x="24" y="95"/>
                  </a:cubicBezTo>
                  <a:cubicBezTo>
                    <a:pt x="1" y="167"/>
                    <a:pt x="36" y="215"/>
                    <a:pt x="108" y="215"/>
                  </a:cubicBezTo>
                  <a:cubicBezTo>
                    <a:pt x="143" y="203"/>
                    <a:pt x="191" y="167"/>
                    <a:pt x="215" y="119"/>
                  </a:cubicBezTo>
                  <a:cubicBezTo>
                    <a:pt x="262" y="36"/>
                    <a:pt x="203" y="24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8922997" y="3061126"/>
              <a:ext cx="8332" cy="7858"/>
            </a:xfrm>
            <a:custGeom>
              <a:avLst/>
              <a:gdLst/>
              <a:ahLst/>
              <a:cxnLst/>
              <a:rect l="l" t="t" r="r" b="b"/>
              <a:pathLst>
                <a:path w="264" h="249" extrusionOk="0">
                  <a:moveTo>
                    <a:pt x="55" y="0"/>
                  </a:moveTo>
                  <a:cubicBezTo>
                    <a:pt x="21" y="0"/>
                    <a:pt x="0" y="33"/>
                    <a:pt x="25" y="82"/>
                  </a:cubicBezTo>
                  <a:cubicBezTo>
                    <a:pt x="37" y="141"/>
                    <a:pt x="96" y="201"/>
                    <a:pt x="156" y="248"/>
                  </a:cubicBezTo>
                  <a:cubicBezTo>
                    <a:pt x="168" y="248"/>
                    <a:pt x="215" y="213"/>
                    <a:pt x="263" y="189"/>
                  </a:cubicBezTo>
                  <a:cubicBezTo>
                    <a:pt x="215" y="129"/>
                    <a:pt x="168" y="58"/>
                    <a:pt x="108" y="22"/>
                  </a:cubicBezTo>
                  <a:cubicBezTo>
                    <a:pt x="90" y="7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8586736" y="3536753"/>
              <a:ext cx="14675" cy="10920"/>
            </a:xfrm>
            <a:custGeom>
              <a:avLst/>
              <a:gdLst/>
              <a:ahLst/>
              <a:cxnLst/>
              <a:rect l="l" t="t" r="r" b="b"/>
              <a:pathLst>
                <a:path w="465" h="346" extrusionOk="0">
                  <a:moveTo>
                    <a:pt x="155" y="1"/>
                  </a:moveTo>
                  <a:cubicBezTo>
                    <a:pt x="155" y="120"/>
                    <a:pt x="0" y="251"/>
                    <a:pt x="202" y="346"/>
                  </a:cubicBezTo>
                  <a:cubicBezTo>
                    <a:pt x="298" y="203"/>
                    <a:pt x="464" y="60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8626563" y="4458468"/>
              <a:ext cx="68422" cy="46235"/>
            </a:xfrm>
            <a:custGeom>
              <a:avLst/>
              <a:gdLst/>
              <a:ahLst/>
              <a:cxnLst/>
              <a:rect l="l" t="t" r="r" b="b"/>
              <a:pathLst>
                <a:path w="2168" h="1465" extrusionOk="0">
                  <a:moveTo>
                    <a:pt x="1250" y="1"/>
                  </a:moveTo>
                  <a:cubicBezTo>
                    <a:pt x="1004" y="218"/>
                    <a:pt x="796" y="443"/>
                    <a:pt x="524" y="443"/>
                  </a:cubicBezTo>
                  <a:cubicBezTo>
                    <a:pt x="454" y="443"/>
                    <a:pt x="379" y="428"/>
                    <a:pt x="298" y="393"/>
                  </a:cubicBezTo>
                  <a:cubicBezTo>
                    <a:pt x="259" y="370"/>
                    <a:pt x="210" y="271"/>
                    <a:pt x="161" y="271"/>
                  </a:cubicBezTo>
                  <a:cubicBezTo>
                    <a:pt x="135" y="271"/>
                    <a:pt x="108" y="299"/>
                    <a:pt x="83" y="382"/>
                  </a:cubicBezTo>
                  <a:cubicBezTo>
                    <a:pt x="48" y="477"/>
                    <a:pt x="0" y="632"/>
                    <a:pt x="36" y="703"/>
                  </a:cubicBezTo>
                  <a:cubicBezTo>
                    <a:pt x="61" y="759"/>
                    <a:pt x="97" y="778"/>
                    <a:pt x="138" y="778"/>
                  </a:cubicBezTo>
                  <a:cubicBezTo>
                    <a:pt x="194" y="778"/>
                    <a:pt x="260" y="742"/>
                    <a:pt x="322" y="715"/>
                  </a:cubicBezTo>
                  <a:cubicBezTo>
                    <a:pt x="401" y="679"/>
                    <a:pt x="490" y="590"/>
                    <a:pt x="579" y="590"/>
                  </a:cubicBezTo>
                  <a:cubicBezTo>
                    <a:pt x="636" y="590"/>
                    <a:pt x="694" y="627"/>
                    <a:pt x="750" y="739"/>
                  </a:cubicBezTo>
                  <a:cubicBezTo>
                    <a:pt x="619" y="858"/>
                    <a:pt x="500" y="953"/>
                    <a:pt x="369" y="1060"/>
                  </a:cubicBezTo>
                  <a:cubicBezTo>
                    <a:pt x="405" y="1179"/>
                    <a:pt x="524" y="1120"/>
                    <a:pt x="584" y="1203"/>
                  </a:cubicBezTo>
                  <a:cubicBezTo>
                    <a:pt x="593" y="1204"/>
                    <a:pt x="602" y="1204"/>
                    <a:pt x="611" y="1204"/>
                  </a:cubicBezTo>
                  <a:cubicBezTo>
                    <a:pt x="876" y="1204"/>
                    <a:pt x="986" y="866"/>
                    <a:pt x="1286" y="739"/>
                  </a:cubicBezTo>
                  <a:lnTo>
                    <a:pt x="1286" y="739"/>
                  </a:lnTo>
                  <a:cubicBezTo>
                    <a:pt x="1143" y="1060"/>
                    <a:pt x="1000" y="1275"/>
                    <a:pt x="822" y="1441"/>
                  </a:cubicBezTo>
                  <a:cubicBezTo>
                    <a:pt x="857" y="1441"/>
                    <a:pt x="905" y="1453"/>
                    <a:pt x="941" y="1465"/>
                  </a:cubicBezTo>
                  <a:cubicBezTo>
                    <a:pt x="1286" y="1144"/>
                    <a:pt x="1738" y="1275"/>
                    <a:pt x="2131" y="1179"/>
                  </a:cubicBezTo>
                  <a:cubicBezTo>
                    <a:pt x="2143" y="1132"/>
                    <a:pt x="2167" y="1108"/>
                    <a:pt x="2167" y="1072"/>
                  </a:cubicBezTo>
                  <a:cubicBezTo>
                    <a:pt x="1988" y="572"/>
                    <a:pt x="1215" y="751"/>
                    <a:pt x="12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8767822" y="4315852"/>
              <a:ext cx="66560" cy="39513"/>
            </a:xfrm>
            <a:custGeom>
              <a:avLst/>
              <a:gdLst/>
              <a:ahLst/>
              <a:cxnLst/>
              <a:rect l="l" t="t" r="r" b="b"/>
              <a:pathLst>
                <a:path w="2109" h="1252" extrusionOk="0">
                  <a:moveTo>
                    <a:pt x="401" y="1"/>
                  </a:moveTo>
                  <a:cubicBezTo>
                    <a:pt x="305" y="1"/>
                    <a:pt x="213" y="105"/>
                    <a:pt x="120" y="162"/>
                  </a:cubicBezTo>
                  <a:cubicBezTo>
                    <a:pt x="84" y="329"/>
                    <a:pt x="37" y="507"/>
                    <a:pt x="1" y="662"/>
                  </a:cubicBezTo>
                  <a:cubicBezTo>
                    <a:pt x="84" y="745"/>
                    <a:pt x="203" y="721"/>
                    <a:pt x="299" y="805"/>
                  </a:cubicBezTo>
                  <a:cubicBezTo>
                    <a:pt x="235" y="797"/>
                    <a:pt x="165" y="740"/>
                    <a:pt x="98" y="740"/>
                  </a:cubicBezTo>
                  <a:cubicBezTo>
                    <a:pt x="65" y="740"/>
                    <a:pt x="32" y="754"/>
                    <a:pt x="1" y="793"/>
                  </a:cubicBezTo>
                  <a:cubicBezTo>
                    <a:pt x="115" y="1031"/>
                    <a:pt x="520" y="1239"/>
                    <a:pt x="786" y="1239"/>
                  </a:cubicBezTo>
                  <a:cubicBezTo>
                    <a:pt x="853" y="1239"/>
                    <a:pt x="911" y="1226"/>
                    <a:pt x="953" y="1198"/>
                  </a:cubicBezTo>
                  <a:cubicBezTo>
                    <a:pt x="989" y="1162"/>
                    <a:pt x="1037" y="1138"/>
                    <a:pt x="977" y="1055"/>
                  </a:cubicBezTo>
                  <a:cubicBezTo>
                    <a:pt x="783" y="844"/>
                    <a:pt x="869" y="799"/>
                    <a:pt x="974" y="799"/>
                  </a:cubicBezTo>
                  <a:cubicBezTo>
                    <a:pt x="1024" y="799"/>
                    <a:pt x="1078" y="809"/>
                    <a:pt x="1108" y="817"/>
                  </a:cubicBezTo>
                  <a:cubicBezTo>
                    <a:pt x="1275" y="864"/>
                    <a:pt x="1453" y="876"/>
                    <a:pt x="1561" y="1043"/>
                  </a:cubicBezTo>
                  <a:cubicBezTo>
                    <a:pt x="1677" y="1118"/>
                    <a:pt x="1788" y="1251"/>
                    <a:pt x="1921" y="1251"/>
                  </a:cubicBezTo>
                  <a:cubicBezTo>
                    <a:pt x="1979" y="1251"/>
                    <a:pt x="2040" y="1226"/>
                    <a:pt x="2108" y="1162"/>
                  </a:cubicBezTo>
                  <a:cubicBezTo>
                    <a:pt x="2084" y="1091"/>
                    <a:pt x="2037" y="995"/>
                    <a:pt x="2001" y="924"/>
                  </a:cubicBezTo>
                  <a:cubicBezTo>
                    <a:pt x="1962" y="805"/>
                    <a:pt x="1907" y="729"/>
                    <a:pt x="1825" y="729"/>
                  </a:cubicBezTo>
                  <a:cubicBezTo>
                    <a:pt x="1784" y="729"/>
                    <a:pt x="1736" y="749"/>
                    <a:pt x="1680" y="793"/>
                  </a:cubicBezTo>
                  <a:cubicBezTo>
                    <a:pt x="1486" y="738"/>
                    <a:pt x="1464" y="284"/>
                    <a:pt x="1255" y="284"/>
                  </a:cubicBezTo>
                  <a:cubicBezTo>
                    <a:pt x="1193" y="284"/>
                    <a:pt x="1116" y="324"/>
                    <a:pt x="1013" y="424"/>
                  </a:cubicBezTo>
                  <a:cubicBezTo>
                    <a:pt x="846" y="400"/>
                    <a:pt x="668" y="340"/>
                    <a:pt x="596" y="186"/>
                  </a:cubicBezTo>
                  <a:cubicBezTo>
                    <a:pt x="529" y="47"/>
                    <a:pt x="464" y="1"/>
                    <a:pt x="4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8674659" y="4376540"/>
              <a:ext cx="27457" cy="27836"/>
            </a:xfrm>
            <a:custGeom>
              <a:avLst/>
              <a:gdLst/>
              <a:ahLst/>
              <a:cxnLst/>
              <a:rect l="l" t="t" r="r" b="b"/>
              <a:pathLst>
                <a:path w="870" h="882" extrusionOk="0">
                  <a:moveTo>
                    <a:pt x="726" y="1"/>
                  </a:moveTo>
                  <a:cubicBezTo>
                    <a:pt x="584" y="370"/>
                    <a:pt x="226" y="501"/>
                    <a:pt x="0" y="799"/>
                  </a:cubicBezTo>
                  <a:cubicBezTo>
                    <a:pt x="9" y="798"/>
                    <a:pt x="18" y="798"/>
                    <a:pt x="28" y="798"/>
                  </a:cubicBezTo>
                  <a:cubicBezTo>
                    <a:pt x="168" y="798"/>
                    <a:pt x="332" y="882"/>
                    <a:pt x="466" y="882"/>
                  </a:cubicBezTo>
                  <a:cubicBezTo>
                    <a:pt x="592" y="882"/>
                    <a:pt x="693" y="808"/>
                    <a:pt x="726" y="525"/>
                  </a:cubicBezTo>
                  <a:cubicBezTo>
                    <a:pt x="631" y="358"/>
                    <a:pt x="869" y="227"/>
                    <a:pt x="774" y="61"/>
                  </a:cubicBezTo>
                  <a:cubicBezTo>
                    <a:pt x="762" y="49"/>
                    <a:pt x="750" y="13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8746424" y="4380327"/>
              <a:ext cx="14297" cy="25942"/>
            </a:xfrm>
            <a:custGeom>
              <a:avLst/>
              <a:gdLst/>
              <a:ahLst/>
              <a:cxnLst/>
              <a:rect l="l" t="t" r="r" b="b"/>
              <a:pathLst>
                <a:path w="453" h="822" extrusionOk="0">
                  <a:moveTo>
                    <a:pt x="453" y="0"/>
                  </a:moveTo>
                  <a:cubicBezTo>
                    <a:pt x="24" y="310"/>
                    <a:pt x="24" y="310"/>
                    <a:pt x="0" y="822"/>
                  </a:cubicBezTo>
                  <a:cubicBezTo>
                    <a:pt x="155" y="524"/>
                    <a:pt x="381" y="381"/>
                    <a:pt x="4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17" name="Google Shape;517;p4"/>
            <p:cNvSpPr/>
            <p:nvPr/>
          </p:nvSpPr>
          <p:spPr>
            <a:xfrm>
              <a:off x="8579950" y="4502430"/>
              <a:ext cx="17705" cy="12372"/>
            </a:xfrm>
            <a:custGeom>
              <a:avLst/>
              <a:gdLst/>
              <a:ahLst/>
              <a:cxnLst/>
              <a:rect l="l" t="t" r="r" b="b"/>
              <a:pathLst>
                <a:path w="561" h="392" extrusionOk="0">
                  <a:moveTo>
                    <a:pt x="560" y="1"/>
                  </a:moveTo>
                  <a:lnTo>
                    <a:pt x="560" y="1"/>
                  </a:lnTo>
                  <a:cubicBezTo>
                    <a:pt x="501" y="87"/>
                    <a:pt x="419" y="98"/>
                    <a:pt x="329" y="98"/>
                  </a:cubicBezTo>
                  <a:cubicBezTo>
                    <a:pt x="302" y="98"/>
                    <a:pt x="274" y="97"/>
                    <a:pt x="245" y="97"/>
                  </a:cubicBezTo>
                  <a:cubicBezTo>
                    <a:pt x="163" y="97"/>
                    <a:pt x="78" y="105"/>
                    <a:pt x="1" y="167"/>
                  </a:cubicBezTo>
                  <a:cubicBezTo>
                    <a:pt x="133" y="287"/>
                    <a:pt x="256" y="392"/>
                    <a:pt x="354" y="392"/>
                  </a:cubicBezTo>
                  <a:cubicBezTo>
                    <a:pt x="451" y="392"/>
                    <a:pt x="525" y="290"/>
                    <a:pt x="5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18" name="Google Shape;518;p4"/>
            <p:cNvSpPr/>
            <p:nvPr/>
          </p:nvSpPr>
          <p:spPr>
            <a:xfrm>
              <a:off x="8768200" y="4337060"/>
              <a:ext cx="19567" cy="11740"/>
            </a:xfrm>
            <a:custGeom>
              <a:avLst/>
              <a:gdLst/>
              <a:ahLst/>
              <a:cxnLst/>
              <a:rect l="l" t="t" r="r" b="b"/>
              <a:pathLst>
                <a:path w="620" h="372" extrusionOk="0">
                  <a:moveTo>
                    <a:pt x="43" y="1"/>
                  </a:moveTo>
                  <a:cubicBezTo>
                    <a:pt x="29" y="1"/>
                    <a:pt x="15" y="1"/>
                    <a:pt x="1" y="2"/>
                  </a:cubicBezTo>
                  <a:lnTo>
                    <a:pt x="1" y="133"/>
                  </a:lnTo>
                  <a:cubicBezTo>
                    <a:pt x="6" y="132"/>
                    <a:pt x="10" y="132"/>
                    <a:pt x="15" y="132"/>
                  </a:cubicBezTo>
                  <a:cubicBezTo>
                    <a:pt x="155" y="132"/>
                    <a:pt x="273" y="372"/>
                    <a:pt x="423" y="372"/>
                  </a:cubicBezTo>
                  <a:cubicBezTo>
                    <a:pt x="483" y="372"/>
                    <a:pt x="547" y="334"/>
                    <a:pt x="620" y="228"/>
                  </a:cubicBezTo>
                  <a:cubicBezTo>
                    <a:pt x="430" y="83"/>
                    <a:pt x="251" y="1"/>
                    <a:pt x="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19" name="Google Shape;519;p4"/>
            <p:cNvSpPr/>
            <p:nvPr/>
          </p:nvSpPr>
          <p:spPr>
            <a:xfrm>
              <a:off x="8746361" y="4344981"/>
              <a:ext cx="14739" cy="12750"/>
            </a:xfrm>
            <a:custGeom>
              <a:avLst/>
              <a:gdLst/>
              <a:ahLst/>
              <a:cxnLst/>
              <a:rect l="l" t="t" r="r" b="b"/>
              <a:pathLst>
                <a:path w="467" h="404" extrusionOk="0">
                  <a:moveTo>
                    <a:pt x="145" y="1"/>
                  </a:moveTo>
                  <a:cubicBezTo>
                    <a:pt x="62" y="13"/>
                    <a:pt x="38" y="60"/>
                    <a:pt x="38" y="120"/>
                  </a:cubicBezTo>
                  <a:cubicBezTo>
                    <a:pt x="1" y="349"/>
                    <a:pt x="65" y="404"/>
                    <a:pt x="162" y="404"/>
                  </a:cubicBezTo>
                  <a:cubicBezTo>
                    <a:pt x="221" y="404"/>
                    <a:pt x="292" y="383"/>
                    <a:pt x="359" y="370"/>
                  </a:cubicBezTo>
                  <a:cubicBezTo>
                    <a:pt x="395" y="287"/>
                    <a:pt x="443" y="215"/>
                    <a:pt x="467" y="120"/>
                  </a:cubicBezTo>
                  <a:cubicBezTo>
                    <a:pt x="359" y="96"/>
                    <a:pt x="240" y="48"/>
                    <a:pt x="1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20" name="Google Shape;520;p4"/>
            <p:cNvSpPr/>
            <p:nvPr/>
          </p:nvSpPr>
          <p:spPr>
            <a:xfrm>
              <a:off x="8796004" y="4369029"/>
              <a:ext cx="17169" cy="16948"/>
            </a:xfrm>
            <a:custGeom>
              <a:avLst/>
              <a:gdLst/>
              <a:ahLst/>
              <a:cxnLst/>
              <a:rect l="l" t="t" r="r" b="b"/>
              <a:pathLst>
                <a:path w="544" h="537" extrusionOk="0">
                  <a:moveTo>
                    <a:pt x="215" y="1"/>
                  </a:moveTo>
                  <a:cubicBezTo>
                    <a:pt x="72" y="120"/>
                    <a:pt x="13" y="299"/>
                    <a:pt x="1" y="501"/>
                  </a:cubicBezTo>
                  <a:cubicBezTo>
                    <a:pt x="99" y="526"/>
                    <a:pt x="173" y="536"/>
                    <a:pt x="228" y="536"/>
                  </a:cubicBezTo>
                  <a:cubicBezTo>
                    <a:pt x="544" y="536"/>
                    <a:pt x="215" y="173"/>
                    <a:pt x="2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21" name="Google Shape;521;p4"/>
            <p:cNvSpPr/>
            <p:nvPr/>
          </p:nvSpPr>
          <p:spPr>
            <a:xfrm>
              <a:off x="8659227" y="4417725"/>
              <a:ext cx="15086" cy="11835"/>
            </a:xfrm>
            <a:custGeom>
              <a:avLst/>
              <a:gdLst/>
              <a:ahLst/>
              <a:cxnLst/>
              <a:rect l="l" t="t" r="r" b="b"/>
              <a:pathLst>
                <a:path w="478" h="375" extrusionOk="0">
                  <a:moveTo>
                    <a:pt x="329" y="1"/>
                  </a:moveTo>
                  <a:cubicBezTo>
                    <a:pt x="206" y="1"/>
                    <a:pt x="141" y="154"/>
                    <a:pt x="1" y="375"/>
                  </a:cubicBezTo>
                  <a:cubicBezTo>
                    <a:pt x="239" y="268"/>
                    <a:pt x="358" y="208"/>
                    <a:pt x="477" y="149"/>
                  </a:cubicBezTo>
                  <a:cubicBezTo>
                    <a:pt x="465" y="113"/>
                    <a:pt x="430" y="29"/>
                    <a:pt x="406" y="18"/>
                  </a:cubicBezTo>
                  <a:cubicBezTo>
                    <a:pt x="378" y="6"/>
                    <a:pt x="353" y="1"/>
                    <a:pt x="3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22" name="Google Shape;522;p4"/>
            <p:cNvSpPr/>
            <p:nvPr/>
          </p:nvSpPr>
          <p:spPr>
            <a:xfrm>
              <a:off x="8685926" y="4464843"/>
              <a:ext cx="10541" cy="7574"/>
            </a:xfrm>
            <a:custGeom>
              <a:avLst/>
              <a:gdLst/>
              <a:ahLst/>
              <a:cxnLst/>
              <a:rect l="l" t="t" r="r" b="b"/>
              <a:pathLst>
                <a:path w="334" h="240" extrusionOk="0">
                  <a:moveTo>
                    <a:pt x="167" y="1"/>
                  </a:moveTo>
                  <a:cubicBezTo>
                    <a:pt x="96" y="1"/>
                    <a:pt x="0" y="1"/>
                    <a:pt x="0" y="120"/>
                  </a:cubicBezTo>
                  <a:cubicBezTo>
                    <a:pt x="0" y="239"/>
                    <a:pt x="96" y="239"/>
                    <a:pt x="167" y="239"/>
                  </a:cubicBezTo>
                  <a:cubicBezTo>
                    <a:pt x="238" y="239"/>
                    <a:pt x="310" y="227"/>
                    <a:pt x="334" y="120"/>
                  </a:cubicBezTo>
                  <a:cubicBezTo>
                    <a:pt x="310" y="1"/>
                    <a:pt x="238" y="1"/>
                    <a:pt x="1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23" name="Google Shape;523;p4"/>
            <p:cNvSpPr/>
            <p:nvPr/>
          </p:nvSpPr>
          <p:spPr>
            <a:xfrm>
              <a:off x="8698328" y="4372785"/>
              <a:ext cx="12435" cy="12056"/>
            </a:xfrm>
            <a:custGeom>
              <a:avLst/>
              <a:gdLst/>
              <a:ahLst/>
              <a:cxnLst/>
              <a:rect l="l" t="t" r="r" b="b"/>
              <a:pathLst>
                <a:path w="394" h="382" extrusionOk="0">
                  <a:moveTo>
                    <a:pt x="203" y="1"/>
                  </a:moveTo>
                  <a:cubicBezTo>
                    <a:pt x="119" y="1"/>
                    <a:pt x="36" y="25"/>
                    <a:pt x="0" y="120"/>
                  </a:cubicBezTo>
                  <a:lnTo>
                    <a:pt x="0" y="132"/>
                  </a:lnTo>
                  <a:cubicBezTo>
                    <a:pt x="72" y="191"/>
                    <a:pt x="24" y="322"/>
                    <a:pt x="95" y="382"/>
                  </a:cubicBezTo>
                  <a:cubicBezTo>
                    <a:pt x="393" y="358"/>
                    <a:pt x="155" y="120"/>
                    <a:pt x="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24" name="Google Shape;524;p4"/>
            <p:cNvSpPr/>
            <p:nvPr/>
          </p:nvSpPr>
          <p:spPr>
            <a:xfrm>
              <a:off x="8691196" y="4376919"/>
              <a:ext cx="9784" cy="16190"/>
            </a:xfrm>
            <a:custGeom>
              <a:avLst/>
              <a:gdLst/>
              <a:ahLst/>
              <a:cxnLst/>
              <a:rect l="l" t="t" r="r" b="b"/>
              <a:pathLst>
                <a:path w="310" h="513" extrusionOk="0">
                  <a:moveTo>
                    <a:pt x="202" y="1"/>
                  </a:moveTo>
                  <a:cubicBezTo>
                    <a:pt x="250" y="168"/>
                    <a:pt x="0" y="334"/>
                    <a:pt x="202" y="513"/>
                  </a:cubicBezTo>
                  <a:cubicBezTo>
                    <a:pt x="238" y="418"/>
                    <a:pt x="286" y="346"/>
                    <a:pt x="310" y="251"/>
                  </a:cubicBezTo>
                  <a:cubicBezTo>
                    <a:pt x="310" y="156"/>
                    <a:pt x="298" y="49"/>
                    <a:pt x="2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25" name="Google Shape;525;p4"/>
            <p:cNvSpPr/>
            <p:nvPr/>
          </p:nvSpPr>
          <p:spPr>
            <a:xfrm>
              <a:off x="8760310" y="4422648"/>
              <a:ext cx="8300" cy="9436"/>
            </a:xfrm>
            <a:custGeom>
              <a:avLst/>
              <a:gdLst/>
              <a:ahLst/>
              <a:cxnLst/>
              <a:rect l="l" t="t" r="r" b="b"/>
              <a:pathLst>
                <a:path w="263" h="299" extrusionOk="0">
                  <a:moveTo>
                    <a:pt x="101" y="1"/>
                  </a:moveTo>
                  <a:cubicBezTo>
                    <a:pt x="73" y="1"/>
                    <a:pt x="40" y="15"/>
                    <a:pt x="1" y="52"/>
                  </a:cubicBezTo>
                  <a:cubicBezTo>
                    <a:pt x="16" y="185"/>
                    <a:pt x="42" y="298"/>
                    <a:pt x="113" y="298"/>
                  </a:cubicBezTo>
                  <a:cubicBezTo>
                    <a:pt x="149" y="298"/>
                    <a:pt x="198" y="268"/>
                    <a:pt x="263" y="195"/>
                  </a:cubicBezTo>
                  <a:cubicBezTo>
                    <a:pt x="218" y="124"/>
                    <a:pt x="181" y="1"/>
                    <a:pt x="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26" name="Google Shape;526;p4"/>
            <p:cNvSpPr/>
            <p:nvPr/>
          </p:nvSpPr>
          <p:spPr>
            <a:xfrm>
              <a:off x="8634453" y="4491920"/>
              <a:ext cx="10541" cy="8111"/>
            </a:xfrm>
            <a:custGeom>
              <a:avLst/>
              <a:gdLst/>
              <a:ahLst/>
              <a:cxnLst/>
              <a:rect l="l" t="t" r="r" b="b"/>
              <a:pathLst>
                <a:path w="334" h="257" extrusionOk="0">
                  <a:moveTo>
                    <a:pt x="119" y="0"/>
                  </a:moveTo>
                  <a:cubicBezTo>
                    <a:pt x="72" y="60"/>
                    <a:pt x="0" y="143"/>
                    <a:pt x="72" y="215"/>
                  </a:cubicBezTo>
                  <a:cubicBezTo>
                    <a:pt x="99" y="245"/>
                    <a:pt x="125" y="257"/>
                    <a:pt x="148" y="257"/>
                  </a:cubicBezTo>
                  <a:cubicBezTo>
                    <a:pt x="216" y="257"/>
                    <a:pt x="272" y="161"/>
                    <a:pt x="334" y="143"/>
                  </a:cubicBezTo>
                  <a:cubicBezTo>
                    <a:pt x="298" y="24"/>
                    <a:pt x="203" y="24"/>
                    <a:pt x="1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27" name="Google Shape;527;p4"/>
            <p:cNvSpPr/>
            <p:nvPr/>
          </p:nvSpPr>
          <p:spPr>
            <a:xfrm>
              <a:off x="8557417" y="4521176"/>
              <a:ext cx="8300" cy="7227"/>
            </a:xfrm>
            <a:custGeom>
              <a:avLst/>
              <a:gdLst/>
              <a:ahLst/>
              <a:cxnLst/>
              <a:rect l="l" t="t" r="r" b="b"/>
              <a:pathLst>
                <a:path w="263" h="229" extrusionOk="0">
                  <a:moveTo>
                    <a:pt x="166" y="1"/>
                  </a:moveTo>
                  <a:cubicBezTo>
                    <a:pt x="33" y="1"/>
                    <a:pt x="12" y="93"/>
                    <a:pt x="0" y="228"/>
                  </a:cubicBezTo>
                  <a:cubicBezTo>
                    <a:pt x="119" y="204"/>
                    <a:pt x="239" y="204"/>
                    <a:pt x="250" y="73"/>
                  </a:cubicBezTo>
                  <a:cubicBezTo>
                    <a:pt x="262" y="50"/>
                    <a:pt x="215" y="2"/>
                    <a:pt x="191" y="2"/>
                  </a:cubicBezTo>
                  <a:cubicBezTo>
                    <a:pt x="182" y="1"/>
                    <a:pt x="174" y="1"/>
                    <a:pt x="1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28" name="Google Shape;528;p4"/>
            <p:cNvSpPr/>
            <p:nvPr/>
          </p:nvSpPr>
          <p:spPr>
            <a:xfrm>
              <a:off x="8582601" y="3454668"/>
              <a:ext cx="25942" cy="41533"/>
            </a:xfrm>
            <a:custGeom>
              <a:avLst/>
              <a:gdLst/>
              <a:ahLst/>
              <a:cxnLst/>
              <a:rect l="l" t="t" r="r" b="b"/>
              <a:pathLst>
                <a:path w="822" h="1316" extrusionOk="0">
                  <a:moveTo>
                    <a:pt x="194" y="0"/>
                  </a:moveTo>
                  <a:cubicBezTo>
                    <a:pt x="165" y="0"/>
                    <a:pt x="136" y="18"/>
                    <a:pt x="107" y="66"/>
                  </a:cubicBezTo>
                  <a:cubicBezTo>
                    <a:pt x="72" y="113"/>
                    <a:pt x="60" y="173"/>
                    <a:pt x="72" y="232"/>
                  </a:cubicBezTo>
                  <a:cubicBezTo>
                    <a:pt x="345" y="542"/>
                    <a:pt x="0" y="875"/>
                    <a:pt x="95" y="1197"/>
                  </a:cubicBezTo>
                  <a:lnTo>
                    <a:pt x="107" y="1185"/>
                  </a:lnTo>
                  <a:cubicBezTo>
                    <a:pt x="238" y="1232"/>
                    <a:pt x="393" y="1280"/>
                    <a:pt x="536" y="1316"/>
                  </a:cubicBezTo>
                  <a:cubicBezTo>
                    <a:pt x="607" y="1161"/>
                    <a:pt x="714" y="994"/>
                    <a:pt x="595" y="816"/>
                  </a:cubicBezTo>
                  <a:cubicBezTo>
                    <a:pt x="345" y="482"/>
                    <a:pt x="595" y="423"/>
                    <a:pt x="774" y="304"/>
                  </a:cubicBezTo>
                  <a:cubicBezTo>
                    <a:pt x="822" y="268"/>
                    <a:pt x="822" y="220"/>
                    <a:pt x="810" y="161"/>
                  </a:cubicBezTo>
                  <a:cubicBezTo>
                    <a:pt x="748" y="90"/>
                    <a:pt x="699" y="32"/>
                    <a:pt x="628" y="32"/>
                  </a:cubicBezTo>
                  <a:cubicBezTo>
                    <a:pt x="604" y="32"/>
                    <a:pt x="578" y="39"/>
                    <a:pt x="548" y="54"/>
                  </a:cubicBezTo>
                  <a:cubicBezTo>
                    <a:pt x="515" y="120"/>
                    <a:pt x="481" y="143"/>
                    <a:pt x="447" y="143"/>
                  </a:cubicBezTo>
                  <a:cubicBezTo>
                    <a:pt x="364" y="143"/>
                    <a:pt x="278" y="0"/>
                    <a:pt x="1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29" name="Google Shape;529;p4"/>
            <p:cNvSpPr/>
            <p:nvPr/>
          </p:nvSpPr>
          <p:spPr>
            <a:xfrm>
              <a:off x="8606649" y="3419132"/>
              <a:ext cx="34590" cy="27110"/>
            </a:xfrm>
            <a:custGeom>
              <a:avLst/>
              <a:gdLst/>
              <a:ahLst/>
              <a:cxnLst/>
              <a:rect l="l" t="t" r="r" b="b"/>
              <a:pathLst>
                <a:path w="1096" h="859" extrusionOk="0">
                  <a:moveTo>
                    <a:pt x="857" y="1"/>
                  </a:moveTo>
                  <a:cubicBezTo>
                    <a:pt x="679" y="1"/>
                    <a:pt x="500" y="37"/>
                    <a:pt x="322" y="49"/>
                  </a:cubicBezTo>
                  <a:cubicBezTo>
                    <a:pt x="191" y="156"/>
                    <a:pt x="60" y="263"/>
                    <a:pt x="60" y="465"/>
                  </a:cubicBezTo>
                  <a:cubicBezTo>
                    <a:pt x="72" y="632"/>
                    <a:pt x="0" y="858"/>
                    <a:pt x="262" y="858"/>
                  </a:cubicBezTo>
                  <a:cubicBezTo>
                    <a:pt x="298" y="834"/>
                    <a:pt x="310" y="822"/>
                    <a:pt x="345" y="811"/>
                  </a:cubicBezTo>
                  <a:cubicBezTo>
                    <a:pt x="362" y="595"/>
                    <a:pt x="367" y="361"/>
                    <a:pt x="506" y="361"/>
                  </a:cubicBezTo>
                  <a:cubicBezTo>
                    <a:pt x="566" y="361"/>
                    <a:pt x="652" y="405"/>
                    <a:pt x="774" y="513"/>
                  </a:cubicBezTo>
                  <a:cubicBezTo>
                    <a:pt x="812" y="548"/>
                    <a:pt x="841" y="563"/>
                    <a:pt x="864" y="563"/>
                  </a:cubicBezTo>
                  <a:cubicBezTo>
                    <a:pt x="951" y="563"/>
                    <a:pt x="953" y="362"/>
                    <a:pt x="1000" y="287"/>
                  </a:cubicBezTo>
                  <a:cubicBezTo>
                    <a:pt x="1095" y="120"/>
                    <a:pt x="1024" y="1"/>
                    <a:pt x="8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30" name="Google Shape;530;p4"/>
            <p:cNvSpPr/>
            <p:nvPr/>
          </p:nvSpPr>
          <p:spPr>
            <a:xfrm>
              <a:off x="8606649" y="3444663"/>
              <a:ext cx="23323" cy="19599"/>
            </a:xfrm>
            <a:custGeom>
              <a:avLst/>
              <a:gdLst/>
              <a:ahLst/>
              <a:cxnLst/>
              <a:rect l="l" t="t" r="r" b="b"/>
              <a:pathLst>
                <a:path w="739" h="621" extrusionOk="0">
                  <a:moveTo>
                    <a:pt x="506" y="0"/>
                  </a:moveTo>
                  <a:cubicBezTo>
                    <a:pt x="464" y="0"/>
                    <a:pt x="421" y="6"/>
                    <a:pt x="378" y="6"/>
                  </a:cubicBezTo>
                  <a:cubicBezTo>
                    <a:pt x="359" y="6"/>
                    <a:pt x="340" y="5"/>
                    <a:pt x="322" y="2"/>
                  </a:cubicBezTo>
                  <a:cubicBezTo>
                    <a:pt x="203" y="144"/>
                    <a:pt x="24" y="263"/>
                    <a:pt x="0" y="502"/>
                  </a:cubicBezTo>
                  <a:lnTo>
                    <a:pt x="0" y="621"/>
                  </a:lnTo>
                  <a:cubicBezTo>
                    <a:pt x="298" y="549"/>
                    <a:pt x="500" y="323"/>
                    <a:pt x="738" y="144"/>
                  </a:cubicBezTo>
                  <a:cubicBezTo>
                    <a:pt x="670" y="21"/>
                    <a:pt x="589" y="0"/>
                    <a:pt x="5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31" name="Google Shape;531;p4"/>
            <p:cNvSpPr/>
            <p:nvPr/>
          </p:nvSpPr>
          <p:spPr>
            <a:xfrm>
              <a:off x="8622429" y="3498945"/>
              <a:ext cx="12056" cy="15149"/>
            </a:xfrm>
            <a:custGeom>
              <a:avLst/>
              <a:gdLst/>
              <a:ahLst/>
              <a:cxnLst/>
              <a:rect l="l" t="t" r="r" b="b"/>
              <a:pathLst>
                <a:path w="382" h="480" extrusionOk="0">
                  <a:moveTo>
                    <a:pt x="294" y="1"/>
                  </a:moveTo>
                  <a:cubicBezTo>
                    <a:pt x="220" y="1"/>
                    <a:pt x="196" y="92"/>
                    <a:pt x="155" y="175"/>
                  </a:cubicBezTo>
                  <a:cubicBezTo>
                    <a:pt x="155" y="270"/>
                    <a:pt x="0" y="437"/>
                    <a:pt x="143" y="472"/>
                  </a:cubicBezTo>
                  <a:cubicBezTo>
                    <a:pt x="159" y="477"/>
                    <a:pt x="172" y="479"/>
                    <a:pt x="184" y="479"/>
                  </a:cubicBezTo>
                  <a:cubicBezTo>
                    <a:pt x="318" y="479"/>
                    <a:pt x="239" y="195"/>
                    <a:pt x="381" y="151"/>
                  </a:cubicBezTo>
                  <a:cubicBezTo>
                    <a:pt x="357" y="115"/>
                    <a:pt x="357" y="8"/>
                    <a:pt x="334" y="8"/>
                  </a:cubicBezTo>
                  <a:cubicBezTo>
                    <a:pt x="319" y="3"/>
                    <a:pt x="306" y="1"/>
                    <a:pt x="2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32" name="Google Shape;532;p4"/>
            <p:cNvSpPr/>
            <p:nvPr/>
          </p:nvSpPr>
          <p:spPr>
            <a:xfrm>
              <a:off x="8610784" y="3474045"/>
              <a:ext cx="9026" cy="7890"/>
            </a:xfrm>
            <a:custGeom>
              <a:avLst/>
              <a:gdLst/>
              <a:ahLst/>
              <a:cxnLst/>
              <a:rect l="l" t="t" r="r" b="b"/>
              <a:pathLst>
                <a:path w="286" h="250" extrusionOk="0">
                  <a:moveTo>
                    <a:pt x="102" y="1"/>
                  </a:moveTo>
                  <a:cubicBezTo>
                    <a:pt x="38" y="1"/>
                    <a:pt x="0" y="54"/>
                    <a:pt x="0" y="130"/>
                  </a:cubicBezTo>
                  <a:cubicBezTo>
                    <a:pt x="0" y="166"/>
                    <a:pt x="60" y="249"/>
                    <a:pt x="72" y="249"/>
                  </a:cubicBezTo>
                  <a:cubicBezTo>
                    <a:pt x="131" y="225"/>
                    <a:pt x="191" y="190"/>
                    <a:pt x="286" y="142"/>
                  </a:cubicBezTo>
                  <a:cubicBezTo>
                    <a:pt x="214" y="71"/>
                    <a:pt x="179" y="23"/>
                    <a:pt x="155" y="11"/>
                  </a:cubicBezTo>
                  <a:cubicBezTo>
                    <a:pt x="136" y="4"/>
                    <a:pt x="118" y="1"/>
                    <a:pt x="1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33" name="Google Shape;533;p4"/>
            <p:cNvSpPr/>
            <p:nvPr/>
          </p:nvSpPr>
          <p:spPr>
            <a:xfrm>
              <a:off x="8607028" y="3420647"/>
              <a:ext cx="9784" cy="13287"/>
            </a:xfrm>
            <a:custGeom>
              <a:avLst/>
              <a:gdLst/>
              <a:ahLst/>
              <a:cxnLst/>
              <a:rect l="l" t="t" r="r" b="b"/>
              <a:pathLst>
                <a:path w="310" h="421" extrusionOk="0">
                  <a:moveTo>
                    <a:pt x="310" y="1"/>
                  </a:moveTo>
                  <a:cubicBezTo>
                    <a:pt x="214" y="48"/>
                    <a:pt x="95" y="96"/>
                    <a:pt x="0" y="120"/>
                  </a:cubicBezTo>
                  <a:lnTo>
                    <a:pt x="0" y="393"/>
                  </a:lnTo>
                  <a:cubicBezTo>
                    <a:pt x="18" y="411"/>
                    <a:pt x="33" y="420"/>
                    <a:pt x="49" y="420"/>
                  </a:cubicBezTo>
                  <a:cubicBezTo>
                    <a:pt x="66" y="420"/>
                    <a:pt x="83" y="411"/>
                    <a:pt x="107" y="393"/>
                  </a:cubicBezTo>
                  <a:cubicBezTo>
                    <a:pt x="167" y="251"/>
                    <a:pt x="238" y="132"/>
                    <a:pt x="3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34" name="Google Shape;534;p4"/>
            <p:cNvSpPr/>
            <p:nvPr/>
          </p:nvSpPr>
          <p:spPr>
            <a:xfrm>
              <a:off x="8727268" y="4335608"/>
              <a:ext cx="23702" cy="13539"/>
            </a:xfrm>
            <a:custGeom>
              <a:avLst/>
              <a:gdLst/>
              <a:ahLst/>
              <a:cxnLst/>
              <a:rect l="l" t="t" r="r" b="b"/>
              <a:pathLst>
                <a:path w="751" h="429" extrusionOk="0">
                  <a:moveTo>
                    <a:pt x="313" y="1"/>
                  </a:moveTo>
                  <a:cubicBezTo>
                    <a:pt x="216" y="1"/>
                    <a:pt x="112" y="41"/>
                    <a:pt x="0" y="131"/>
                  </a:cubicBezTo>
                  <a:cubicBezTo>
                    <a:pt x="9" y="130"/>
                    <a:pt x="18" y="130"/>
                    <a:pt x="26" y="130"/>
                  </a:cubicBezTo>
                  <a:cubicBezTo>
                    <a:pt x="260" y="130"/>
                    <a:pt x="401" y="429"/>
                    <a:pt x="631" y="429"/>
                  </a:cubicBezTo>
                  <a:cubicBezTo>
                    <a:pt x="667" y="393"/>
                    <a:pt x="702" y="345"/>
                    <a:pt x="750" y="298"/>
                  </a:cubicBezTo>
                  <a:cubicBezTo>
                    <a:pt x="617" y="112"/>
                    <a:pt x="474" y="1"/>
                    <a:pt x="3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35" name="Google Shape;535;p4"/>
            <p:cNvSpPr/>
            <p:nvPr/>
          </p:nvSpPr>
          <p:spPr>
            <a:xfrm>
              <a:off x="8700948" y="4337092"/>
              <a:ext cx="22218" cy="13381"/>
            </a:xfrm>
            <a:custGeom>
              <a:avLst/>
              <a:gdLst/>
              <a:ahLst/>
              <a:cxnLst/>
              <a:rect l="l" t="t" r="r" b="b"/>
              <a:pathLst>
                <a:path w="704" h="424" extrusionOk="0">
                  <a:moveTo>
                    <a:pt x="239" y="1"/>
                  </a:moveTo>
                  <a:cubicBezTo>
                    <a:pt x="132" y="84"/>
                    <a:pt x="1" y="239"/>
                    <a:pt x="60" y="358"/>
                  </a:cubicBezTo>
                  <a:cubicBezTo>
                    <a:pt x="88" y="407"/>
                    <a:pt x="124" y="423"/>
                    <a:pt x="163" y="423"/>
                  </a:cubicBezTo>
                  <a:cubicBezTo>
                    <a:pt x="236" y="423"/>
                    <a:pt x="324" y="367"/>
                    <a:pt x="402" y="367"/>
                  </a:cubicBezTo>
                  <a:cubicBezTo>
                    <a:pt x="424" y="367"/>
                    <a:pt x="445" y="371"/>
                    <a:pt x="465" y="382"/>
                  </a:cubicBezTo>
                  <a:cubicBezTo>
                    <a:pt x="703" y="13"/>
                    <a:pt x="298" y="144"/>
                    <a:pt x="2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36" name="Google Shape;536;p4"/>
            <p:cNvSpPr/>
            <p:nvPr/>
          </p:nvSpPr>
          <p:spPr>
            <a:xfrm>
              <a:off x="8747182" y="4310172"/>
              <a:ext cx="13918" cy="10699"/>
            </a:xfrm>
            <a:custGeom>
              <a:avLst/>
              <a:gdLst/>
              <a:ahLst/>
              <a:cxnLst/>
              <a:rect l="l" t="t" r="r" b="b"/>
              <a:pathLst>
                <a:path w="441" h="339" extrusionOk="0">
                  <a:moveTo>
                    <a:pt x="311" y="1"/>
                  </a:moveTo>
                  <a:cubicBezTo>
                    <a:pt x="226" y="1"/>
                    <a:pt x="120" y="99"/>
                    <a:pt x="35" y="99"/>
                  </a:cubicBezTo>
                  <a:cubicBezTo>
                    <a:pt x="23" y="99"/>
                    <a:pt x="11" y="96"/>
                    <a:pt x="0" y="92"/>
                  </a:cubicBezTo>
                  <a:lnTo>
                    <a:pt x="0" y="92"/>
                  </a:lnTo>
                  <a:cubicBezTo>
                    <a:pt x="13" y="281"/>
                    <a:pt x="57" y="338"/>
                    <a:pt x="114" y="338"/>
                  </a:cubicBezTo>
                  <a:cubicBezTo>
                    <a:pt x="202" y="338"/>
                    <a:pt x="321" y="201"/>
                    <a:pt x="406" y="201"/>
                  </a:cubicBezTo>
                  <a:cubicBezTo>
                    <a:pt x="418" y="201"/>
                    <a:pt x="430" y="204"/>
                    <a:pt x="441" y="211"/>
                  </a:cubicBezTo>
                  <a:cubicBezTo>
                    <a:pt x="418" y="48"/>
                    <a:pt x="370" y="1"/>
                    <a:pt x="3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37" name="Google Shape;537;p4"/>
            <p:cNvSpPr/>
            <p:nvPr/>
          </p:nvSpPr>
          <p:spPr>
            <a:xfrm>
              <a:off x="8719000" y="4312665"/>
              <a:ext cx="17674" cy="12403"/>
            </a:xfrm>
            <a:custGeom>
              <a:avLst/>
              <a:gdLst/>
              <a:ahLst/>
              <a:cxnLst/>
              <a:rect l="l" t="t" r="r" b="b"/>
              <a:pathLst>
                <a:path w="560" h="393" extrusionOk="0">
                  <a:moveTo>
                    <a:pt x="560" y="1"/>
                  </a:moveTo>
                  <a:lnTo>
                    <a:pt x="560" y="1"/>
                  </a:lnTo>
                  <a:cubicBezTo>
                    <a:pt x="429" y="227"/>
                    <a:pt x="83" y="72"/>
                    <a:pt x="0" y="382"/>
                  </a:cubicBezTo>
                  <a:cubicBezTo>
                    <a:pt x="57" y="387"/>
                    <a:pt x="117" y="393"/>
                    <a:pt x="174" y="393"/>
                  </a:cubicBezTo>
                  <a:cubicBezTo>
                    <a:pt x="367" y="393"/>
                    <a:pt x="541" y="331"/>
                    <a:pt x="5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38" name="Google Shape;538;p4"/>
            <p:cNvSpPr/>
            <p:nvPr/>
          </p:nvSpPr>
          <p:spPr>
            <a:xfrm>
              <a:off x="8806545" y="3865409"/>
              <a:ext cx="22439" cy="21114"/>
            </a:xfrm>
            <a:custGeom>
              <a:avLst/>
              <a:gdLst/>
              <a:ahLst/>
              <a:cxnLst/>
              <a:rect l="l" t="t" r="r" b="b"/>
              <a:pathLst>
                <a:path w="711" h="669" extrusionOk="0">
                  <a:moveTo>
                    <a:pt x="105" y="1"/>
                  </a:moveTo>
                  <a:cubicBezTo>
                    <a:pt x="73" y="1"/>
                    <a:pt x="38" y="14"/>
                    <a:pt x="0" y="52"/>
                  </a:cubicBezTo>
                  <a:cubicBezTo>
                    <a:pt x="0" y="124"/>
                    <a:pt x="0" y="207"/>
                    <a:pt x="24" y="290"/>
                  </a:cubicBezTo>
                  <a:cubicBezTo>
                    <a:pt x="24" y="445"/>
                    <a:pt x="155" y="469"/>
                    <a:pt x="226" y="552"/>
                  </a:cubicBezTo>
                  <a:cubicBezTo>
                    <a:pt x="309" y="575"/>
                    <a:pt x="397" y="669"/>
                    <a:pt x="483" y="669"/>
                  </a:cubicBezTo>
                  <a:cubicBezTo>
                    <a:pt x="533" y="669"/>
                    <a:pt x="583" y="637"/>
                    <a:pt x="631" y="540"/>
                  </a:cubicBezTo>
                  <a:cubicBezTo>
                    <a:pt x="469" y="475"/>
                    <a:pt x="710" y="75"/>
                    <a:pt x="442" y="75"/>
                  </a:cubicBezTo>
                  <a:cubicBezTo>
                    <a:pt x="415" y="75"/>
                    <a:pt x="383" y="79"/>
                    <a:pt x="346" y="88"/>
                  </a:cubicBezTo>
                  <a:cubicBezTo>
                    <a:pt x="339" y="89"/>
                    <a:pt x="333" y="90"/>
                    <a:pt x="327" y="90"/>
                  </a:cubicBezTo>
                  <a:cubicBezTo>
                    <a:pt x="255" y="90"/>
                    <a:pt x="188" y="1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39" name="Google Shape;539;p4"/>
            <p:cNvSpPr/>
            <p:nvPr/>
          </p:nvSpPr>
          <p:spPr>
            <a:xfrm>
              <a:off x="8800138" y="3874561"/>
              <a:ext cx="13571" cy="12056"/>
            </a:xfrm>
            <a:custGeom>
              <a:avLst/>
              <a:gdLst/>
              <a:ahLst/>
              <a:cxnLst/>
              <a:rect l="l" t="t" r="r" b="b"/>
              <a:pathLst>
                <a:path w="430" h="382" extrusionOk="0">
                  <a:moveTo>
                    <a:pt x="227" y="0"/>
                  </a:moveTo>
                  <a:cubicBezTo>
                    <a:pt x="132" y="36"/>
                    <a:pt x="25" y="96"/>
                    <a:pt x="13" y="226"/>
                  </a:cubicBezTo>
                  <a:cubicBezTo>
                    <a:pt x="1" y="381"/>
                    <a:pt x="120" y="369"/>
                    <a:pt x="191" y="381"/>
                  </a:cubicBezTo>
                  <a:cubicBezTo>
                    <a:pt x="287" y="334"/>
                    <a:pt x="358" y="310"/>
                    <a:pt x="429" y="262"/>
                  </a:cubicBezTo>
                  <a:cubicBezTo>
                    <a:pt x="358" y="179"/>
                    <a:pt x="298" y="84"/>
                    <a:pt x="2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40" name="Google Shape;540;p4"/>
            <p:cNvSpPr/>
            <p:nvPr/>
          </p:nvSpPr>
          <p:spPr>
            <a:xfrm>
              <a:off x="8806545" y="3894097"/>
              <a:ext cx="10920" cy="10225"/>
            </a:xfrm>
            <a:custGeom>
              <a:avLst/>
              <a:gdLst/>
              <a:ahLst/>
              <a:cxnLst/>
              <a:rect l="l" t="t" r="r" b="b"/>
              <a:pathLst>
                <a:path w="346" h="324" extrusionOk="0">
                  <a:moveTo>
                    <a:pt x="119" y="0"/>
                  </a:moveTo>
                  <a:cubicBezTo>
                    <a:pt x="36" y="60"/>
                    <a:pt x="0" y="131"/>
                    <a:pt x="48" y="239"/>
                  </a:cubicBezTo>
                  <a:cubicBezTo>
                    <a:pt x="91" y="303"/>
                    <a:pt x="132" y="324"/>
                    <a:pt x="173" y="324"/>
                  </a:cubicBezTo>
                  <a:cubicBezTo>
                    <a:pt x="224" y="324"/>
                    <a:pt x="275" y="294"/>
                    <a:pt x="334" y="274"/>
                  </a:cubicBezTo>
                  <a:cubicBezTo>
                    <a:pt x="346" y="96"/>
                    <a:pt x="274" y="12"/>
                    <a:pt x="1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41" name="Google Shape;541;p4"/>
            <p:cNvSpPr/>
            <p:nvPr/>
          </p:nvSpPr>
          <p:spPr>
            <a:xfrm>
              <a:off x="8577331" y="3458676"/>
              <a:ext cx="21461" cy="33769"/>
            </a:xfrm>
            <a:custGeom>
              <a:avLst/>
              <a:gdLst/>
              <a:ahLst/>
              <a:cxnLst/>
              <a:rect l="l" t="t" r="r" b="b"/>
              <a:pathLst>
                <a:path w="680" h="1070" extrusionOk="0">
                  <a:moveTo>
                    <a:pt x="152" y="1"/>
                  </a:moveTo>
                  <a:cubicBezTo>
                    <a:pt x="109" y="1"/>
                    <a:pt x="74" y="24"/>
                    <a:pt x="48" y="81"/>
                  </a:cubicBezTo>
                  <a:cubicBezTo>
                    <a:pt x="0" y="177"/>
                    <a:pt x="84" y="260"/>
                    <a:pt x="155" y="320"/>
                  </a:cubicBezTo>
                  <a:cubicBezTo>
                    <a:pt x="298" y="415"/>
                    <a:pt x="322" y="558"/>
                    <a:pt x="167" y="689"/>
                  </a:cubicBezTo>
                  <a:cubicBezTo>
                    <a:pt x="60" y="808"/>
                    <a:pt x="60" y="927"/>
                    <a:pt x="155" y="1058"/>
                  </a:cubicBezTo>
                  <a:cubicBezTo>
                    <a:pt x="179" y="1058"/>
                    <a:pt x="227" y="1070"/>
                    <a:pt x="262" y="1070"/>
                  </a:cubicBezTo>
                  <a:cubicBezTo>
                    <a:pt x="322" y="736"/>
                    <a:pt x="679" y="391"/>
                    <a:pt x="274" y="46"/>
                  </a:cubicBezTo>
                  <a:cubicBezTo>
                    <a:pt x="230" y="18"/>
                    <a:pt x="188" y="1"/>
                    <a:pt x="1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8571303" y="3480294"/>
              <a:ext cx="10951" cy="21808"/>
            </a:xfrm>
            <a:custGeom>
              <a:avLst/>
              <a:gdLst/>
              <a:ahLst/>
              <a:cxnLst/>
              <a:rect l="l" t="t" r="r" b="b"/>
              <a:pathLst>
                <a:path w="347" h="691" extrusionOk="0">
                  <a:moveTo>
                    <a:pt x="290" y="0"/>
                  </a:moveTo>
                  <a:cubicBezTo>
                    <a:pt x="44" y="0"/>
                    <a:pt x="12" y="224"/>
                    <a:pt x="1" y="468"/>
                  </a:cubicBezTo>
                  <a:cubicBezTo>
                    <a:pt x="1" y="542"/>
                    <a:pt x="1" y="690"/>
                    <a:pt x="75" y="690"/>
                  </a:cubicBezTo>
                  <a:cubicBezTo>
                    <a:pt x="85" y="690"/>
                    <a:pt x="96" y="688"/>
                    <a:pt x="108" y="682"/>
                  </a:cubicBezTo>
                  <a:cubicBezTo>
                    <a:pt x="215" y="658"/>
                    <a:pt x="251" y="480"/>
                    <a:pt x="334" y="373"/>
                  </a:cubicBezTo>
                  <a:cubicBezTo>
                    <a:pt x="334" y="254"/>
                    <a:pt x="346" y="123"/>
                    <a:pt x="346" y="4"/>
                  </a:cubicBezTo>
                  <a:cubicBezTo>
                    <a:pt x="326" y="1"/>
                    <a:pt x="307" y="0"/>
                    <a:pt x="2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8571303" y="3454573"/>
              <a:ext cx="14707" cy="13445"/>
            </a:xfrm>
            <a:custGeom>
              <a:avLst/>
              <a:gdLst/>
              <a:ahLst/>
              <a:cxnLst/>
              <a:rect l="l" t="t" r="r" b="b"/>
              <a:pathLst>
                <a:path w="466" h="426" extrusionOk="0">
                  <a:moveTo>
                    <a:pt x="321" y="1"/>
                  </a:moveTo>
                  <a:cubicBezTo>
                    <a:pt x="229" y="1"/>
                    <a:pt x="134" y="61"/>
                    <a:pt x="49" y="92"/>
                  </a:cubicBezTo>
                  <a:cubicBezTo>
                    <a:pt x="1" y="342"/>
                    <a:pt x="156" y="414"/>
                    <a:pt x="346" y="426"/>
                  </a:cubicBezTo>
                  <a:cubicBezTo>
                    <a:pt x="287" y="295"/>
                    <a:pt x="287" y="176"/>
                    <a:pt x="465" y="176"/>
                  </a:cubicBezTo>
                  <a:cubicBezTo>
                    <a:pt x="453" y="152"/>
                    <a:pt x="453" y="104"/>
                    <a:pt x="465" y="69"/>
                  </a:cubicBezTo>
                  <a:cubicBezTo>
                    <a:pt x="419" y="18"/>
                    <a:pt x="370" y="1"/>
                    <a:pt x="3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8576573" y="3544264"/>
              <a:ext cx="7858" cy="7227"/>
            </a:xfrm>
            <a:custGeom>
              <a:avLst/>
              <a:gdLst/>
              <a:ahLst/>
              <a:cxnLst/>
              <a:rect l="l" t="t" r="r" b="b"/>
              <a:pathLst>
                <a:path w="249" h="229" extrusionOk="0">
                  <a:moveTo>
                    <a:pt x="72" y="1"/>
                  </a:moveTo>
                  <a:cubicBezTo>
                    <a:pt x="48" y="48"/>
                    <a:pt x="1" y="108"/>
                    <a:pt x="1" y="132"/>
                  </a:cubicBezTo>
                  <a:cubicBezTo>
                    <a:pt x="13" y="179"/>
                    <a:pt x="72" y="227"/>
                    <a:pt x="120" y="227"/>
                  </a:cubicBezTo>
                  <a:cubicBezTo>
                    <a:pt x="127" y="228"/>
                    <a:pt x="134" y="229"/>
                    <a:pt x="141" y="229"/>
                  </a:cubicBezTo>
                  <a:cubicBezTo>
                    <a:pt x="202" y="229"/>
                    <a:pt x="248" y="180"/>
                    <a:pt x="227" y="84"/>
                  </a:cubicBezTo>
                  <a:cubicBezTo>
                    <a:pt x="203" y="48"/>
                    <a:pt x="132" y="25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8819326" y="4162444"/>
              <a:ext cx="11677" cy="13571"/>
            </a:xfrm>
            <a:custGeom>
              <a:avLst/>
              <a:gdLst/>
              <a:ahLst/>
              <a:cxnLst/>
              <a:rect l="l" t="t" r="r" b="b"/>
              <a:pathLst>
                <a:path w="370" h="430" extrusionOk="0">
                  <a:moveTo>
                    <a:pt x="233" y="0"/>
                  </a:moveTo>
                  <a:cubicBezTo>
                    <a:pt x="201" y="0"/>
                    <a:pt x="164" y="14"/>
                    <a:pt x="119" y="46"/>
                  </a:cubicBezTo>
                  <a:cubicBezTo>
                    <a:pt x="12" y="106"/>
                    <a:pt x="0" y="284"/>
                    <a:pt x="71" y="368"/>
                  </a:cubicBezTo>
                  <a:cubicBezTo>
                    <a:pt x="111" y="412"/>
                    <a:pt x="142" y="429"/>
                    <a:pt x="170" y="429"/>
                  </a:cubicBezTo>
                  <a:cubicBezTo>
                    <a:pt x="258" y="429"/>
                    <a:pt x="296" y="246"/>
                    <a:pt x="369" y="237"/>
                  </a:cubicBezTo>
                  <a:cubicBezTo>
                    <a:pt x="360" y="106"/>
                    <a:pt x="320" y="0"/>
                    <a:pt x="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8653641" y="3387826"/>
              <a:ext cx="13161" cy="8805"/>
            </a:xfrm>
            <a:custGeom>
              <a:avLst/>
              <a:gdLst/>
              <a:ahLst/>
              <a:cxnLst/>
              <a:rect l="l" t="t" r="r" b="b"/>
              <a:pathLst>
                <a:path w="417" h="279" extrusionOk="0">
                  <a:moveTo>
                    <a:pt x="233" y="1"/>
                  </a:moveTo>
                  <a:cubicBezTo>
                    <a:pt x="149" y="1"/>
                    <a:pt x="1" y="79"/>
                    <a:pt x="11" y="195"/>
                  </a:cubicBezTo>
                  <a:cubicBezTo>
                    <a:pt x="18" y="265"/>
                    <a:pt x="67" y="277"/>
                    <a:pt x="129" y="277"/>
                  </a:cubicBezTo>
                  <a:cubicBezTo>
                    <a:pt x="164" y="277"/>
                    <a:pt x="202" y="273"/>
                    <a:pt x="238" y="273"/>
                  </a:cubicBezTo>
                  <a:cubicBezTo>
                    <a:pt x="259" y="273"/>
                    <a:pt x="279" y="275"/>
                    <a:pt x="297" y="279"/>
                  </a:cubicBezTo>
                  <a:cubicBezTo>
                    <a:pt x="309" y="183"/>
                    <a:pt x="416" y="29"/>
                    <a:pt x="261" y="5"/>
                  </a:cubicBezTo>
                  <a:cubicBezTo>
                    <a:pt x="253" y="2"/>
                    <a:pt x="243" y="1"/>
                    <a:pt x="2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8806545" y="4196969"/>
              <a:ext cx="12308" cy="8647"/>
            </a:xfrm>
            <a:custGeom>
              <a:avLst/>
              <a:gdLst/>
              <a:ahLst/>
              <a:cxnLst/>
              <a:rect l="l" t="t" r="r" b="b"/>
              <a:pathLst>
                <a:path w="390" h="274" extrusionOk="0">
                  <a:moveTo>
                    <a:pt x="269" y="1"/>
                  </a:moveTo>
                  <a:cubicBezTo>
                    <a:pt x="204" y="1"/>
                    <a:pt x="117" y="39"/>
                    <a:pt x="54" y="39"/>
                  </a:cubicBezTo>
                  <a:cubicBezTo>
                    <a:pt x="33" y="39"/>
                    <a:pt x="14" y="35"/>
                    <a:pt x="0" y="24"/>
                  </a:cubicBezTo>
                  <a:lnTo>
                    <a:pt x="0" y="143"/>
                  </a:lnTo>
                  <a:cubicBezTo>
                    <a:pt x="107" y="178"/>
                    <a:pt x="226" y="226"/>
                    <a:pt x="334" y="274"/>
                  </a:cubicBezTo>
                  <a:cubicBezTo>
                    <a:pt x="389" y="52"/>
                    <a:pt x="344" y="1"/>
                    <a:pt x="2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8754030" y="4290384"/>
              <a:ext cx="8584" cy="8995"/>
            </a:xfrm>
            <a:custGeom>
              <a:avLst/>
              <a:gdLst/>
              <a:ahLst/>
              <a:cxnLst/>
              <a:rect l="l" t="t" r="r" b="b"/>
              <a:pathLst>
                <a:path w="272" h="285" extrusionOk="0">
                  <a:moveTo>
                    <a:pt x="109" y="0"/>
                  </a:moveTo>
                  <a:cubicBezTo>
                    <a:pt x="35" y="0"/>
                    <a:pt x="0" y="75"/>
                    <a:pt x="21" y="159"/>
                  </a:cubicBezTo>
                  <a:cubicBezTo>
                    <a:pt x="21" y="195"/>
                    <a:pt x="57" y="254"/>
                    <a:pt x="105" y="278"/>
                  </a:cubicBezTo>
                  <a:cubicBezTo>
                    <a:pt x="116" y="282"/>
                    <a:pt x="128" y="284"/>
                    <a:pt x="139" y="284"/>
                  </a:cubicBezTo>
                  <a:cubicBezTo>
                    <a:pt x="195" y="284"/>
                    <a:pt x="241" y="233"/>
                    <a:pt x="271" y="124"/>
                  </a:cubicBezTo>
                  <a:cubicBezTo>
                    <a:pt x="224" y="100"/>
                    <a:pt x="176" y="16"/>
                    <a:pt x="140" y="4"/>
                  </a:cubicBezTo>
                  <a:cubicBezTo>
                    <a:pt x="129" y="2"/>
                    <a:pt x="119" y="0"/>
                    <a:pt x="1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8599107" y="3433050"/>
              <a:ext cx="17705" cy="27457"/>
            </a:xfrm>
            <a:custGeom>
              <a:avLst/>
              <a:gdLst/>
              <a:ahLst/>
              <a:cxnLst/>
              <a:rect l="l" t="t" r="r" b="b"/>
              <a:pathLst>
                <a:path w="561" h="870" extrusionOk="0">
                  <a:moveTo>
                    <a:pt x="239" y="0"/>
                  </a:moveTo>
                  <a:cubicBezTo>
                    <a:pt x="311" y="274"/>
                    <a:pt x="13" y="381"/>
                    <a:pt x="1" y="620"/>
                  </a:cubicBezTo>
                  <a:cubicBezTo>
                    <a:pt x="13" y="667"/>
                    <a:pt x="13" y="691"/>
                    <a:pt x="13" y="739"/>
                  </a:cubicBezTo>
                  <a:lnTo>
                    <a:pt x="239" y="870"/>
                  </a:lnTo>
                  <a:cubicBezTo>
                    <a:pt x="406" y="751"/>
                    <a:pt x="549" y="620"/>
                    <a:pt x="561" y="370"/>
                  </a:cubicBezTo>
                  <a:cubicBezTo>
                    <a:pt x="346" y="358"/>
                    <a:pt x="346" y="191"/>
                    <a:pt x="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50" name="Google Shape;550;p4"/>
            <p:cNvSpPr/>
            <p:nvPr/>
          </p:nvSpPr>
          <p:spPr>
            <a:xfrm>
              <a:off x="8855019" y="4046274"/>
              <a:ext cx="12782" cy="11362"/>
            </a:xfrm>
            <a:custGeom>
              <a:avLst/>
              <a:gdLst/>
              <a:ahLst/>
              <a:cxnLst/>
              <a:rect l="l" t="t" r="r" b="b"/>
              <a:pathLst>
                <a:path w="405" h="360" extrusionOk="0">
                  <a:moveTo>
                    <a:pt x="131" y="0"/>
                  </a:moveTo>
                  <a:cubicBezTo>
                    <a:pt x="95" y="48"/>
                    <a:pt x="48" y="96"/>
                    <a:pt x="0" y="119"/>
                  </a:cubicBezTo>
                  <a:lnTo>
                    <a:pt x="0" y="227"/>
                  </a:lnTo>
                  <a:cubicBezTo>
                    <a:pt x="48" y="299"/>
                    <a:pt x="112" y="360"/>
                    <a:pt x="178" y="360"/>
                  </a:cubicBezTo>
                  <a:cubicBezTo>
                    <a:pt x="210" y="360"/>
                    <a:pt x="243" y="345"/>
                    <a:pt x="274" y="310"/>
                  </a:cubicBezTo>
                  <a:cubicBezTo>
                    <a:pt x="405" y="131"/>
                    <a:pt x="155" y="119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51" name="Google Shape;551;p4"/>
            <p:cNvSpPr/>
            <p:nvPr/>
          </p:nvSpPr>
          <p:spPr>
            <a:xfrm>
              <a:off x="8592353" y="3582450"/>
              <a:ext cx="11298" cy="13729"/>
            </a:xfrm>
            <a:custGeom>
              <a:avLst/>
              <a:gdLst/>
              <a:ahLst/>
              <a:cxnLst/>
              <a:rect l="l" t="t" r="r" b="b"/>
              <a:pathLst>
                <a:path w="358" h="435" extrusionOk="0">
                  <a:moveTo>
                    <a:pt x="146" y="0"/>
                  </a:moveTo>
                  <a:cubicBezTo>
                    <a:pt x="109" y="0"/>
                    <a:pt x="61" y="13"/>
                    <a:pt x="1" y="41"/>
                  </a:cubicBezTo>
                  <a:cubicBezTo>
                    <a:pt x="48" y="112"/>
                    <a:pt x="84" y="208"/>
                    <a:pt x="120" y="291"/>
                  </a:cubicBezTo>
                  <a:cubicBezTo>
                    <a:pt x="93" y="390"/>
                    <a:pt x="107" y="435"/>
                    <a:pt x="162" y="435"/>
                  </a:cubicBezTo>
                  <a:cubicBezTo>
                    <a:pt x="180" y="435"/>
                    <a:pt x="201" y="430"/>
                    <a:pt x="227" y="422"/>
                  </a:cubicBezTo>
                  <a:lnTo>
                    <a:pt x="358" y="422"/>
                  </a:lnTo>
                  <a:cubicBezTo>
                    <a:pt x="279" y="293"/>
                    <a:pt x="331" y="0"/>
                    <a:pt x="1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52" name="Google Shape;552;p4"/>
            <p:cNvSpPr/>
            <p:nvPr/>
          </p:nvSpPr>
          <p:spPr>
            <a:xfrm>
              <a:off x="8590491" y="3591603"/>
              <a:ext cx="12782" cy="12435"/>
            </a:xfrm>
            <a:custGeom>
              <a:avLst/>
              <a:gdLst/>
              <a:ahLst/>
              <a:cxnLst/>
              <a:rect l="l" t="t" r="r" b="b"/>
              <a:pathLst>
                <a:path w="405" h="394" extrusionOk="0">
                  <a:moveTo>
                    <a:pt x="179" y="1"/>
                  </a:moveTo>
                  <a:lnTo>
                    <a:pt x="179" y="1"/>
                  </a:lnTo>
                  <a:cubicBezTo>
                    <a:pt x="0" y="132"/>
                    <a:pt x="143" y="251"/>
                    <a:pt x="203" y="370"/>
                  </a:cubicBezTo>
                  <a:cubicBezTo>
                    <a:pt x="226" y="370"/>
                    <a:pt x="262" y="370"/>
                    <a:pt x="286" y="394"/>
                  </a:cubicBezTo>
                  <a:cubicBezTo>
                    <a:pt x="405" y="310"/>
                    <a:pt x="286" y="227"/>
                    <a:pt x="286" y="132"/>
                  </a:cubicBezTo>
                  <a:cubicBezTo>
                    <a:pt x="262" y="96"/>
                    <a:pt x="214" y="49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53" name="Google Shape;553;p4"/>
            <p:cNvSpPr/>
            <p:nvPr/>
          </p:nvSpPr>
          <p:spPr>
            <a:xfrm>
              <a:off x="8919999" y="4153733"/>
              <a:ext cx="15212" cy="15401"/>
            </a:xfrm>
            <a:custGeom>
              <a:avLst/>
              <a:gdLst/>
              <a:ahLst/>
              <a:cxnLst/>
              <a:rect l="l" t="t" r="r" b="b"/>
              <a:pathLst>
                <a:path w="482" h="488" extrusionOk="0">
                  <a:moveTo>
                    <a:pt x="72" y="1"/>
                  </a:moveTo>
                  <a:cubicBezTo>
                    <a:pt x="96" y="167"/>
                    <a:pt x="1" y="394"/>
                    <a:pt x="215" y="477"/>
                  </a:cubicBezTo>
                  <a:cubicBezTo>
                    <a:pt x="234" y="484"/>
                    <a:pt x="252" y="488"/>
                    <a:pt x="269" y="488"/>
                  </a:cubicBezTo>
                  <a:cubicBezTo>
                    <a:pt x="362" y="488"/>
                    <a:pt x="431" y="387"/>
                    <a:pt x="441" y="286"/>
                  </a:cubicBezTo>
                  <a:cubicBezTo>
                    <a:pt x="482" y="43"/>
                    <a:pt x="404" y="3"/>
                    <a:pt x="302" y="3"/>
                  </a:cubicBezTo>
                  <a:cubicBezTo>
                    <a:pt x="252" y="3"/>
                    <a:pt x="197" y="13"/>
                    <a:pt x="148" y="13"/>
                  </a:cubicBezTo>
                  <a:cubicBezTo>
                    <a:pt x="120" y="13"/>
                    <a:pt x="94" y="10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54" name="Google Shape;554;p4"/>
            <p:cNvSpPr/>
            <p:nvPr/>
          </p:nvSpPr>
          <p:spPr>
            <a:xfrm>
              <a:off x="8820809" y="4329580"/>
              <a:ext cx="15812" cy="15812"/>
            </a:xfrm>
            <a:custGeom>
              <a:avLst/>
              <a:gdLst/>
              <a:ahLst/>
              <a:cxnLst/>
              <a:rect l="l" t="t" r="r" b="b"/>
              <a:pathLst>
                <a:path w="501" h="501" extrusionOk="0">
                  <a:moveTo>
                    <a:pt x="441" y="1"/>
                  </a:moveTo>
                  <a:lnTo>
                    <a:pt x="441" y="1"/>
                  </a:lnTo>
                  <a:cubicBezTo>
                    <a:pt x="310" y="132"/>
                    <a:pt x="1" y="25"/>
                    <a:pt x="1" y="370"/>
                  </a:cubicBezTo>
                  <a:cubicBezTo>
                    <a:pt x="108" y="417"/>
                    <a:pt x="227" y="465"/>
                    <a:pt x="322" y="501"/>
                  </a:cubicBezTo>
                  <a:cubicBezTo>
                    <a:pt x="501" y="370"/>
                    <a:pt x="429" y="167"/>
                    <a:pt x="4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55" name="Google Shape;555;p4"/>
            <p:cNvSpPr/>
            <p:nvPr/>
          </p:nvSpPr>
          <p:spPr>
            <a:xfrm>
              <a:off x="8915518" y="3995180"/>
              <a:ext cx="6785" cy="8300"/>
            </a:xfrm>
            <a:custGeom>
              <a:avLst/>
              <a:gdLst/>
              <a:ahLst/>
              <a:cxnLst/>
              <a:rect l="l" t="t" r="r" b="b"/>
              <a:pathLst>
                <a:path w="215" h="263" extrusionOk="0">
                  <a:moveTo>
                    <a:pt x="0" y="0"/>
                  </a:moveTo>
                  <a:cubicBezTo>
                    <a:pt x="24" y="84"/>
                    <a:pt x="48" y="250"/>
                    <a:pt x="60" y="262"/>
                  </a:cubicBezTo>
                  <a:cubicBezTo>
                    <a:pt x="202" y="262"/>
                    <a:pt x="214" y="143"/>
                    <a:pt x="202" y="12"/>
                  </a:cubicBezTo>
                  <a:cubicBezTo>
                    <a:pt x="143" y="0"/>
                    <a:pt x="6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556" name="Google Shape;556;p4"/>
          <p:cNvGrpSpPr/>
          <p:nvPr/>
        </p:nvGrpSpPr>
        <p:grpSpPr>
          <a:xfrm flipH="1">
            <a:off x="11153810" y="83035"/>
            <a:ext cx="1623923" cy="1043907"/>
            <a:chOff x="184194" y="-1480409"/>
            <a:chExt cx="1112995" cy="536600"/>
          </a:xfrm>
        </p:grpSpPr>
        <p:sp>
          <p:nvSpPr>
            <p:cNvPr id="557" name="Google Shape;557;p4"/>
            <p:cNvSpPr/>
            <p:nvPr/>
          </p:nvSpPr>
          <p:spPr>
            <a:xfrm>
              <a:off x="218372" y="-1450333"/>
              <a:ext cx="1068716" cy="486245"/>
            </a:xfrm>
            <a:custGeom>
              <a:avLst/>
              <a:gdLst/>
              <a:ahLst/>
              <a:cxnLst/>
              <a:rect l="l" t="t" r="r" b="b"/>
              <a:pathLst>
                <a:path w="33863" h="15407" extrusionOk="0">
                  <a:moveTo>
                    <a:pt x="20318" y="5888"/>
                  </a:moveTo>
                  <a:cubicBezTo>
                    <a:pt x="20382" y="5888"/>
                    <a:pt x="20433" y="5943"/>
                    <a:pt x="20480" y="6013"/>
                  </a:cubicBezTo>
                  <a:cubicBezTo>
                    <a:pt x="20544" y="6045"/>
                    <a:pt x="20606" y="6085"/>
                    <a:pt x="20669" y="6127"/>
                  </a:cubicBezTo>
                  <a:lnTo>
                    <a:pt x="20669" y="6127"/>
                  </a:lnTo>
                  <a:cubicBezTo>
                    <a:pt x="20589" y="6092"/>
                    <a:pt x="20487" y="6069"/>
                    <a:pt x="20444" y="5989"/>
                  </a:cubicBezTo>
                  <a:cubicBezTo>
                    <a:pt x="20419" y="5968"/>
                    <a:pt x="20393" y="5963"/>
                    <a:pt x="20365" y="5963"/>
                  </a:cubicBezTo>
                  <a:cubicBezTo>
                    <a:pt x="20342" y="5963"/>
                    <a:pt x="20317" y="5967"/>
                    <a:pt x="20293" y="5967"/>
                  </a:cubicBezTo>
                  <a:cubicBezTo>
                    <a:pt x="20264" y="5967"/>
                    <a:pt x="20235" y="5962"/>
                    <a:pt x="20206" y="5941"/>
                  </a:cubicBezTo>
                  <a:cubicBezTo>
                    <a:pt x="20247" y="5904"/>
                    <a:pt x="20285" y="5888"/>
                    <a:pt x="20318" y="5888"/>
                  </a:cubicBezTo>
                  <a:close/>
                  <a:moveTo>
                    <a:pt x="8701" y="6823"/>
                  </a:moveTo>
                  <a:cubicBezTo>
                    <a:pt x="8770" y="6823"/>
                    <a:pt x="8845" y="6866"/>
                    <a:pt x="8931" y="6977"/>
                  </a:cubicBezTo>
                  <a:cubicBezTo>
                    <a:pt x="8936" y="6985"/>
                    <a:pt x="8942" y="6992"/>
                    <a:pt x="8948" y="6998"/>
                  </a:cubicBezTo>
                  <a:lnTo>
                    <a:pt x="8948" y="6998"/>
                  </a:lnTo>
                  <a:cubicBezTo>
                    <a:pt x="8853" y="6917"/>
                    <a:pt x="8774" y="6882"/>
                    <a:pt x="8703" y="6882"/>
                  </a:cubicBezTo>
                  <a:cubicBezTo>
                    <a:pt x="8579" y="6882"/>
                    <a:pt x="8476" y="6984"/>
                    <a:pt x="8347" y="7120"/>
                  </a:cubicBezTo>
                  <a:cubicBezTo>
                    <a:pt x="8464" y="6979"/>
                    <a:pt x="8571" y="6823"/>
                    <a:pt x="8701" y="6823"/>
                  </a:cubicBezTo>
                  <a:close/>
                  <a:moveTo>
                    <a:pt x="5359" y="13347"/>
                  </a:moveTo>
                  <a:lnTo>
                    <a:pt x="5359" y="13347"/>
                  </a:lnTo>
                  <a:cubicBezTo>
                    <a:pt x="5386" y="13374"/>
                    <a:pt x="5410" y="13398"/>
                    <a:pt x="5434" y="13417"/>
                  </a:cubicBezTo>
                  <a:lnTo>
                    <a:pt x="5434" y="13417"/>
                  </a:lnTo>
                  <a:cubicBezTo>
                    <a:pt x="5399" y="13401"/>
                    <a:pt x="5367" y="13389"/>
                    <a:pt x="5359" y="13347"/>
                  </a:cubicBezTo>
                  <a:close/>
                  <a:moveTo>
                    <a:pt x="28600" y="0"/>
                  </a:moveTo>
                  <a:cubicBezTo>
                    <a:pt x="28445" y="0"/>
                    <a:pt x="28290" y="48"/>
                    <a:pt x="28183" y="214"/>
                  </a:cubicBezTo>
                  <a:cubicBezTo>
                    <a:pt x="28147" y="512"/>
                    <a:pt x="28421" y="488"/>
                    <a:pt x="28564" y="643"/>
                  </a:cubicBezTo>
                  <a:cubicBezTo>
                    <a:pt x="28395" y="741"/>
                    <a:pt x="28298" y="796"/>
                    <a:pt x="28230" y="796"/>
                  </a:cubicBezTo>
                  <a:cubicBezTo>
                    <a:pt x="28140" y="796"/>
                    <a:pt x="28099" y="700"/>
                    <a:pt x="28004" y="476"/>
                  </a:cubicBezTo>
                  <a:cubicBezTo>
                    <a:pt x="27976" y="373"/>
                    <a:pt x="27881" y="276"/>
                    <a:pt x="27807" y="276"/>
                  </a:cubicBezTo>
                  <a:cubicBezTo>
                    <a:pt x="27787" y="276"/>
                    <a:pt x="27769" y="283"/>
                    <a:pt x="27754" y="298"/>
                  </a:cubicBezTo>
                  <a:cubicBezTo>
                    <a:pt x="27705" y="337"/>
                    <a:pt x="27661" y="352"/>
                    <a:pt x="27622" y="352"/>
                  </a:cubicBezTo>
                  <a:cubicBezTo>
                    <a:pt x="27492" y="352"/>
                    <a:pt x="27406" y="188"/>
                    <a:pt x="27282" y="188"/>
                  </a:cubicBezTo>
                  <a:cubicBezTo>
                    <a:pt x="27273" y="188"/>
                    <a:pt x="27264" y="189"/>
                    <a:pt x="27254" y="191"/>
                  </a:cubicBezTo>
                  <a:cubicBezTo>
                    <a:pt x="26861" y="214"/>
                    <a:pt x="26480" y="310"/>
                    <a:pt x="26088" y="464"/>
                  </a:cubicBezTo>
                  <a:cubicBezTo>
                    <a:pt x="25946" y="539"/>
                    <a:pt x="25800" y="553"/>
                    <a:pt x="25658" y="553"/>
                  </a:cubicBezTo>
                  <a:cubicBezTo>
                    <a:pt x="25573" y="553"/>
                    <a:pt x="25489" y="548"/>
                    <a:pt x="25409" y="548"/>
                  </a:cubicBezTo>
                  <a:cubicBezTo>
                    <a:pt x="24611" y="655"/>
                    <a:pt x="23873" y="881"/>
                    <a:pt x="23111" y="1107"/>
                  </a:cubicBezTo>
                  <a:cubicBezTo>
                    <a:pt x="22730" y="1238"/>
                    <a:pt x="22325" y="1250"/>
                    <a:pt x="21932" y="1369"/>
                  </a:cubicBezTo>
                  <a:cubicBezTo>
                    <a:pt x="21742" y="1429"/>
                    <a:pt x="21575" y="1560"/>
                    <a:pt x="21385" y="1560"/>
                  </a:cubicBezTo>
                  <a:cubicBezTo>
                    <a:pt x="21254" y="1584"/>
                    <a:pt x="21123" y="1595"/>
                    <a:pt x="20980" y="1619"/>
                  </a:cubicBezTo>
                  <a:cubicBezTo>
                    <a:pt x="20408" y="1786"/>
                    <a:pt x="19777" y="1738"/>
                    <a:pt x="19241" y="2119"/>
                  </a:cubicBezTo>
                  <a:cubicBezTo>
                    <a:pt x="19211" y="2122"/>
                    <a:pt x="19179" y="2123"/>
                    <a:pt x="19148" y="2123"/>
                  </a:cubicBezTo>
                  <a:cubicBezTo>
                    <a:pt x="18950" y="2123"/>
                    <a:pt x="18747" y="2073"/>
                    <a:pt x="18547" y="2073"/>
                  </a:cubicBezTo>
                  <a:cubicBezTo>
                    <a:pt x="18390" y="2073"/>
                    <a:pt x="18236" y="2104"/>
                    <a:pt x="18087" y="2215"/>
                  </a:cubicBezTo>
                  <a:cubicBezTo>
                    <a:pt x="18039" y="2298"/>
                    <a:pt x="18039" y="2381"/>
                    <a:pt x="18063" y="2477"/>
                  </a:cubicBezTo>
                  <a:cubicBezTo>
                    <a:pt x="18182" y="2691"/>
                    <a:pt x="18218" y="2774"/>
                    <a:pt x="18158" y="2786"/>
                  </a:cubicBezTo>
                  <a:cubicBezTo>
                    <a:pt x="17801" y="2858"/>
                    <a:pt x="17789" y="3096"/>
                    <a:pt x="17908" y="3429"/>
                  </a:cubicBezTo>
                  <a:cubicBezTo>
                    <a:pt x="17944" y="3560"/>
                    <a:pt x="17848" y="3667"/>
                    <a:pt x="17765" y="3750"/>
                  </a:cubicBezTo>
                  <a:cubicBezTo>
                    <a:pt x="17734" y="3819"/>
                    <a:pt x="17693" y="3836"/>
                    <a:pt x="17650" y="3836"/>
                  </a:cubicBezTo>
                  <a:cubicBezTo>
                    <a:pt x="17606" y="3836"/>
                    <a:pt x="17560" y="3818"/>
                    <a:pt x="17520" y="3818"/>
                  </a:cubicBezTo>
                  <a:cubicBezTo>
                    <a:pt x="17510" y="3818"/>
                    <a:pt x="17500" y="3819"/>
                    <a:pt x="17491" y="3822"/>
                  </a:cubicBezTo>
                  <a:cubicBezTo>
                    <a:pt x="17253" y="3965"/>
                    <a:pt x="17086" y="4203"/>
                    <a:pt x="16860" y="4358"/>
                  </a:cubicBezTo>
                  <a:cubicBezTo>
                    <a:pt x="16777" y="4560"/>
                    <a:pt x="17015" y="4703"/>
                    <a:pt x="16932" y="4893"/>
                  </a:cubicBezTo>
                  <a:cubicBezTo>
                    <a:pt x="16777" y="5167"/>
                    <a:pt x="16860" y="5417"/>
                    <a:pt x="17015" y="5608"/>
                  </a:cubicBezTo>
                  <a:cubicBezTo>
                    <a:pt x="17005" y="5609"/>
                    <a:pt x="16996" y="5609"/>
                    <a:pt x="16987" y="5609"/>
                  </a:cubicBezTo>
                  <a:cubicBezTo>
                    <a:pt x="16661" y="5609"/>
                    <a:pt x="16506" y="5214"/>
                    <a:pt x="16193" y="5191"/>
                  </a:cubicBezTo>
                  <a:cubicBezTo>
                    <a:pt x="16016" y="5132"/>
                    <a:pt x="15839" y="4950"/>
                    <a:pt x="15671" y="4950"/>
                  </a:cubicBezTo>
                  <a:cubicBezTo>
                    <a:pt x="15567" y="4950"/>
                    <a:pt x="15467" y="5018"/>
                    <a:pt x="15372" y="5227"/>
                  </a:cubicBezTo>
                  <a:cubicBezTo>
                    <a:pt x="15339" y="5239"/>
                    <a:pt x="15308" y="5244"/>
                    <a:pt x="15278" y="5244"/>
                  </a:cubicBezTo>
                  <a:cubicBezTo>
                    <a:pt x="15059" y="5244"/>
                    <a:pt x="14892" y="4975"/>
                    <a:pt x="14671" y="4975"/>
                  </a:cubicBezTo>
                  <a:cubicBezTo>
                    <a:pt x="14644" y="4975"/>
                    <a:pt x="14616" y="4979"/>
                    <a:pt x="14586" y="4989"/>
                  </a:cubicBezTo>
                  <a:cubicBezTo>
                    <a:pt x="14419" y="5096"/>
                    <a:pt x="14431" y="5286"/>
                    <a:pt x="14408" y="5513"/>
                  </a:cubicBezTo>
                  <a:cubicBezTo>
                    <a:pt x="13753" y="4501"/>
                    <a:pt x="13753" y="4501"/>
                    <a:pt x="13384" y="4441"/>
                  </a:cubicBezTo>
                  <a:cubicBezTo>
                    <a:pt x="13229" y="4512"/>
                    <a:pt x="13122" y="4679"/>
                    <a:pt x="12991" y="4774"/>
                  </a:cubicBezTo>
                  <a:cubicBezTo>
                    <a:pt x="12919" y="4834"/>
                    <a:pt x="12824" y="4893"/>
                    <a:pt x="12764" y="4977"/>
                  </a:cubicBezTo>
                  <a:cubicBezTo>
                    <a:pt x="12741" y="5013"/>
                    <a:pt x="12741" y="5060"/>
                    <a:pt x="12741" y="5120"/>
                  </a:cubicBezTo>
                  <a:cubicBezTo>
                    <a:pt x="12753" y="5167"/>
                    <a:pt x="12788" y="5215"/>
                    <a:pt x="12824" y="5239"/>
                  </a:cubicBezTo>
                  <a:cubicBezTo>
                    <a:pt x="12943" y="5310"/>
                    <a:pt x="13050" y="5429"/>
                    <a:pt x="13181" y="5477"/>
                  </a:cubicBezTo>
                  <a:lnTo>
                    <a:pt x="13276" y="5477"/>
                  </a:lnTo>
                  <a:cubicBezTo>
                    <a:pt x="13229" y="5536"/>
                    <a:pt x="13169" y="5513"/>
                    <a:pt x="13122" y="5525"/>
                  </a:cubicBezTo>
                  <a:cubicBezTo>
                    <a:pt x="12884" y="5691"/>
                    <a:pt x="12550" y="5786"/>
                    <a:pt x="12848" y="6239"/>
                  </a:cubicBezTo>
                  <a:cubicBezTo>
                    <a:pt x="12856" y="6239"/>
                    <a:pt x="12835" y="6274"/>
                    <a:pt x="12818" y="6274"/>
                  </a:cubicBezTo>
                  <a:cubicBezTo>
                    <a:pt x="12810" y="6274"/>
                    <a:pt x="12804" y="6268"/>
                    <a:pt x="12800" y="6251"/>
                  </a:cubicBezTo>
                  <a:cubicBezTo>
                    <a:pt x="12645" y="6060"/>
                    <a:pt x="12681" y="5751"/>
                    <a:pt x="12491" y="5596"/>
                  </a:cubicBezTo>
                  <a:cubicBezTo>
                    <a:pt x="12396" y="5530"/>
                    <a:pt x="12310" y="5382"/>
                    <a:pt x="12201" y="5382"/>
                  </a:cubicBezTo>
                  <a:cubicBezTo>
                    <a:pt x="12172" y="5382"/>
                    <a:pt x="12142" y="5392"/>
                    <a:pt x="12110" y="5417"/>
                  </a:cubicBezTo>
                  <a:cubicBezTo>
                    <a:pt x="11931" y="5572"/>
                    <a:pt x="12050" y="5763"/>
                    <a:pt x="12157" y="5906"/>
                  </a:cubicBezTo>
                  <a:cubicBezTo>
                    <a:pt x="12217" y="5989"/>
                    <a:pt x="12264" y="6048"/>
                    <a:pt x="12312" y="6132"/>
                  </a:cubicBezTo>
                  <a:cubicBezTo>
                    <a:pt x="12287" y="6182"/>
                    <a:pt x="12266" y="6200"/>
                    <a:pt x="12247" y="6200"/>
                  </a:cubicBezTo>
                  <a:cubicBezTo>
                    <a:pt x="12205" y="6200"/>
                    <a:pt x="12175" y="6108"/>
                    <a:pt x="12133" y="6108"/>
                  </a:cubicBezTo>
                  <a:cubicBezTo>
                    <a:pt x="12086" y="6084"/>
                    <a:pt x="12038" y="6072"/>
                    <a:pt x="11991" y="6072"/>
                  </a:cubicBezTo>
                  <a:cubicBezTo>
                    <a:pt x="11848" y="6108"/>
                    <a:pt x="11752" y="6239"/>
                    <a:pt x="11621" y="6287"/>
                  </a:cubicBezTo>
                  <a:lnTo>
                    <a:pt x="11360" y="6370"/>
                  </a:lnTo>
                  <a:cubicBezTo>
                    <a:pt x="11193" y="6417"/>
                    <a:pt x="11026" y="6477"/>
                    <a:pt x="10883" y="6560"/>
                  </a:cubicBezTo>
                  <a:cubicBezTo>
                    <a:pt x="10740" y="6644"/>
                    <a:pt x="10633" y="6727"/>
                    <a:pt x="10490" y="6798"/>
                  </a:cubicBezTo>
                  <a:cubicBezTo>
                    <a:pt x="10300" y="6906"/>
                    <a:pt x="10062" y="6941"/>
                    <a:pt x="9871" y="7072"/>
                  </a:cubicBezTo>
                  <a:cubicBezTo>
                    <a:pt x="9727" y="7153"/>
                    <a:pt x="9569" y="7197"/>
                    <a:pt x="9419" y="7197"/>
                  </a:cubicBezTo>
                  <a:cubicBezTo>
                    <a:pt x="9270" y="7197"/>
                    <a:pt x="9129" y="7154"/>
                    <a:pt x="9016" y="7059"/>
                  </a:cubicBezTo>
                  <a:lnTo>
                    <a:pt x="9016" y="7059"/>
                  </a:lnTo>
                  <a:cubicBezTo>
                    <a:pt x="9057" y="7087"/>
                    <a:pt x="9098" y="7099"/>
                    <a:pt x="9140" y="7099"/>
                  </a:cubicBezTo>
                  <a:cubicBezTo>
                    <a:pt x="9247" y="7099"/>
                    <a:pt x="9355" y="7020"/>
                    <a:pt x="9455" y="6906"/>
                  </a:cubicBezTo>
                  <a:cubicBezTo>
                    <a:pt x="9490" y="6477"/>
                    <a:pt x="8990" y="6406"/>
                    <a:pt x="9002" y="6001"/>
                  </a:cubicBezTo>
                  <a:cubicBezTo>
                    <a:pt x="8978" y="5894"/>
                    <a:pt x="8943" y="5775"/>
                    <a:pt x="8931" y="5667"/>
                  </a:cubicBezTo>
                  <a:cubicBezTo>
                    <a:pt x="8907" y="5548"/>
                    <a:pt x="8883" y="5429"/>
                    <a:pt x="8847" y="5334"/>
                  </a:cubicBezTo>
                  <a:cubicBezTo>
                    <a:pt x="8775" y="5230"/>
                    <a:pt x="8738" y="5099"/>
                    <a:pt x="8611" y="5099"/>
                  </a:cubicBezTo>
                  <a:cubicBezTo>
                    <a:pt x="8593" y="5099"/>
                    <a:pt x="8572" y="5102"/>
                    <a:pt x="8550" y="5108"/>
                  </a:cubicBezTo>
                  <a:cubicBezTo>
                    <a:pt x="8502" y="5155"/>
                    <a:pt x="8466" y="5191"/>
                    <a:pt x="8454" y="5251"/>
                  </a:cubicBezTo>
                  <a:cubicBezTo>
                    <a:pt x="8347" y="5810"/>
                    <a:pt x="7966" y="6167"/>
                    <a:pt x="7681" y="6596"/>
                  </a:cubicBezTo>
                  <a:cubicBezTo>
                    <a:pt x="7609" y="6707"/>
                    <a:pt x="7523" y="6753"/>
                    <a:pt x="7423" y="6753"/>
                  </a:cubicBezTo>
                  <a:cubicBezTo>
                    <a:pt x="7340" y="6753"/>
                    <a:pt x="7247" y="6721"/>
                    <a:pt x="7145" y="6668"/>
                  </a:cubicBezTo>
                  <a:cubicBezTo>
                    <a:pt x="7007" y="6593"/>
                    <a:pt x="6909" y="6556"/>
                    <a:pt x="6831" y="6556"/>
                  </a:cubicBezTo>
                  <a:cubicBezTo>
                    <a:pt x="6673" y="6556"/>
                    <a:pt x="6602" y="6709"/>
                    <a:pt x="6466" y="7013"/>
                  </a:cubicBezTo>
                  <a:cubicBezTo>
                    <a:pt x="6379" y="7196"/>
                    <a:pt x="6284" y="7568"/>
                    <a:pt x="6023" y="7568"/>
                  </a:cubicBezTo>
                  <a:cubicBezTo>
                    <a:pt x="5962" y="7568"/>
                    <a:pt x="5892" y="7548"/>
                    <a:pt x="5811" y="7501"/>
                  </a:cubicBezTo>
                  <a:cubicBezTo>
                    <a:pt x="5702" y="7441"/>
                    <a:pt x="5602" y="7415"/>
                    <a:pt x="5511" y="7415"/>
                  </a:cubicBezTo>
                  <a:cubicBezTo>
                    <a:pt x="5225" y="7415"/>
                    <a:pt x="5021" y="7668"/>
                    <a:pt x="4859" y="7894"/>
                  </a:cubicBezTo>
                  <a:cubicBezTo>
                    <a:pt x="4561" y="8275"/>
                    <a:pt x="4204" y="8501"/>
                    <a:pt x="3763" y="8584"/>
                  </a:cubicBezTo>
                  <a:cubicBezTo>
                    <a:pt x="3382" y="8811"/>
                    <a:pt x="3120" y="9275"/>
                    <a:pt x="2668" y="9358"/>
                  </a:cubicBezTo>
                  <a:cubicBezTo>
                    <a:pt x="2382" y="9715"/>
                    <a:pt x="2025" y="9989"/>
                    <a:pt x="1739" y="10347"/>
                  </a:cubicBezTo>
                  <a:cubicBezTo>
                    <a:pt x="1501" y="10608"/>
                    <a:pt x="1180" y="10751"/>
                    <a:pt x="989" y="11025"/>
                  </a:cubicBezTo>
                  <a:cubicBezTo>
                    <a:pt x="933" y="11105"/>
                    <a:pt x="882" y="11130"/>
                    <a:pt x="835" y="11130"/>
                  </a:cubicBezTo>
                  <a:cubicBezTo>
                    <a:pt x="758" y="11130"/>
                    <a:pt x="691" y="11063"/>
                    <a:pt x="625" y="11063"/>
                  </a:cubicBezTo>
                  <a:cubicBezTo>
                    <a:pt x="611" y="11063"/>
                    <a:pt x="598" y="11066"/>
                    <a:pt x="584" y="11073"/>
                  </a:cubicBezTo>
                  <a:cubicBezTo>
                    <a:pt x="406" y="11287"/>
                    <a:pt x="203" y="11490"/>
                    <a:pt x="13" y="11704"/>
                  </a:cubicBezTo>
                  <a:cubicBezTo>
                    <a:pt x="1" y="12001"/>
                    <a:pt x="239" y="12001"/>
                    <a:pt x="406" y="12073"/>
                  </a:cubicBezTo>
                  <a:cubicBezTo>
                    <a:pt x="537" y="12085"/>
                    <a:pt x="608" y="12204"/>
                    <a:pt x="680" y="12323"/>
                  </a:cubicBezTo>
                  <a:cubicBezTo>
                    <a:pt x="1025" y="12835"/>
                    <a:pt x="1025" y="12894"/>
                    <a:pt x="525" y="13168"/>
                  </a:cubicBezTo>
                  <a:cubicBezTo>
                    <a:pt x="430" y="13216"/>
                    <a:pt x="346" y="13264"/>
                    <a:pt x="346" y="13383"/>
                  </a:cubicBezTo>
                  <a:cubicBezTo>
                    <a:pt x="357" y="13545"/>
                    <a:pt x="476" y="13648"/>
                    <a:pt x="578" y="13648"/>
                  </a:cubicBezTo>
                  <a:cubicBezTo>
                    <a:pt x="588" y="13648"/>
                    <a:pt x="598" y="13647"/>
                    <a:pt x="608" y="13645"/>
                  </a:cubicBezTo>
                  <a:cubicBezTo>
                    <a:pt x="647" y="13638"/>
                    <a:pt x="682" y="13635"/>
                    <a:pt x="715" y="13635"/>
                  </a:cubicBezTo>
                  <a:cubicBezTo>
                    <a:pt x="986" y="13635"/>
                    <a:pt x="1068" y="13847"/>
                    <a:pt x="1132" y="14145"/>
                  </a:cubicBezTo>
                  <a:cubicBezTo>
                    <a:pt x="1156" y="14228"/>
                    <a:pt x="1239" y="14299"/>
                    <a:pt x="1323" y="14347"/>
                  </a:cubicBezTo>
                  <a:cubicBezTo>
                    <a:pt x="1346" y="14353"/>
                    <a:pt x="1373" y="14356"/>
                    <a:pt x="1400" y="14356"/>
                  </a:cubicBezTo>
                  <a:cubicBezTo>
                    <a:pt x="1427" y="14356"/>
                    <a:pt x="1454" y="14353"/>
                    <a:pt x="1477" y="14347"/>
                  </a:cubicBezTo>
                  <a:cubicBezTo>
                    <a:pt x="1571" y="14332"/>
                    <a:pt x="1666" y="14318"/>
                    <a:pt x="1757" y="14318"/>
                  </a:cubicBezTo>
                  <a:cubicBezTo>
                    <a:pt x="1956" y="14318"/>
                    <a:pt x="2137" y="14384"/>
                    <a:pt x="2251" y="14645"/>
                  </a:cubicBezTo>
                  <a:cubicBezTo>
                    <a:pt x="2264" y="14646"/>
                    <a:pt x="2277" y="14647"/>
                    <a:pt x="2289" y="14647"/>
                  </a:cubicBezTo>
                  <a:cubicBezTo>
                    <a:pt x="2550" y="14647"/>
                    <a:pt x="2738" y="14336"/>
                    <a:pt x="3008" y="14336"/>
                  </a:cubicBezTo>
                  <a:cubicBezTo>
                    <a:pt x="3037" y="14336"/>
                    <a:pt x="3066" y="14339"/>
                    <a:pt x="3097" y="14347"/>
                  </a:cubicBezTo>
                  <a:cubicBezTo>
                    <a:pt x="3144" y="14347"/>
                    <a:pt x="3204" y="14347"/>
                    <a:pt x="3239" y="14335"/>
                  </a:cubicBezTo>
                  <a:cubicBezTo>
                    <a:pt x="3525" y="14359"/>
                    <a:pt x="3597" y="14585"/>
                    <a:pt x="3644" y="14859"/>
                  </a:cubicBezTo>
                  <a:cubicBezTo>
                    <a:pt x="3597" y="15220"/>
                    <a:pt x="3693" y="15407"/>
                    <a:pt x="3940" y="15407"/>
                  </a:cubicBezTo>
                  <a:cubicBezTo>
                    <a:pt x="4003" y="15407"/>
                    <a:pt x="4075" y="15395"/>
                    <a:pt x="4156" y="15371"/>
                  </a:cubicBezTo>
                  <a:cubicBezTo>
                    <a:pt x="4335" y="15276"/>
                    <a:pt x="4513" y="15192"/>
                    <a:pt x="4668" y="15097"/>
                  </a:cubicBezTo>
                  <a:cubicBezTo>
                    <a:pt x="4704" y="15049"/>
                    <a:pt x="4716" y="14990"/>
                    <a:pt x="4752" y="14942"/>
                  </a:cubicBezTo>
                  <a:cubicBezTo>
                    <a:pt x="4954" y="14502"/>
                    <a:pt x="4966" y="14502"/>
                    <a:pt x="5359" y="14347"/>
                  </a:cubicBezTo>
                  <a:cubicBezTo>
                    <a:pt x="5585" y="14264"/>
                    <a:pt x="5716" y="14026"/>
                    <a:pt x="5966" y="13930"/>
                  </a:cubicBezTo>
                  <a:cubicBezTo>
                    <a:pt x="6145" y="13871"/>
                    <a:pt x="6037" y="13633"/>
                    <a:pt x="5966" y="13502"/>
                  </a:cubicBezTo>
                  <a:cubicBezTo>
                    <a:pt x="5920" y="13401"/>
                    <a:pt x="5866" y="13370"/>
                    <a:pt x="5808" y="13370"/>
                  </a:cubicBezTo>
                  <a:cubicBezTo>
                    <a:pt x="5717" y="13370"/>
                    <a:pt x="5616" y="13448"/>
                    <a:pt x="5520" y="13448"/>
                  </a:cubicBezTo>
                  <a:cubicBezTo>
                    <a:pt x="5513" y="13448"/>
                    <a:pt x="5507" y="13447"/>
                    <a:pt x="5500" y="13447"/>
                  </a:cubicBezTo>
                  <a:lnTo>
                    <a:pt x="5500" y="13447"/>
                  </a:lnTo>
                  <a:cubicBezTo>
                    <a:pt x="5605" y="13370"/>
                    <a:pt x="5705" y="13315"/>
                    <a:pt x="5796" y="13315"/>
                  </a:cubicBezTo>
                  <a:cubicBezTo>
                    <a:pt x="5897" y="13315"/>
                    <a:pt x="5987" y="13382"/>
                    <a:pt x="6061" y="13561"/>
                  </a:cubicBezTo>
                  <a:cubicBezTo>
                    <a:pt x="6121" y="13704"/>
                    <a:pt x="6204" y="13787"/>
                    <a:pt x="6359" y="13787"/>
                  </a:cubicBezTo>
                  <a:cubicBezTo>
                    <a:pt x="6418" y="13787"/>
                    <a:pt x="6454" y="13764"/>
                    <a:pt x="6502" y="13740"/>
                  </a:cubicBezTo>
                  <a:cubicBezTo>
                    <a:pt x="6966" y="13216"/>
                    <a:pt x="7550" y="12918"/>
                    <a:pt x="8121" y="12609"/>
                  </a:cubicBezTo>
                  <a:cubicBezTo>
                    <a:pt x="8228" y="12549"/>
                    <a:pt x="8335" y="12478"/>
                    <a:pt x="8466" y="12478"/>
                  </a:cubicBezTo>
                  <a:cubicBezTo>
                    <a:pt x="8800" y="12478"/>
                    <a:pt x="9109" y="12442"/>
                    <a:pt x="9276" y="12061"/>
                  </a:cubicBezTo>
                  <a:cubicBezTo>
                    <a:pt x="9292" y="11872"/>
                    <a:pt x="9333" y="11808"/>
                    <a:pt x="9385" y="11808"/>
                  </a:cubicBezTo>
                  <a:cubicBezTo>
                    <a:pt x="9447" y="11808"/>
                    <a:pt x="9526" y="11900"/>
                    <a:pt x="9597" y="11978"/>
                  </a:cubicBezTo>
                  <a:cubicBezTo>
                    <a:pt x="9658" y="12004"/>
                    <a:pt x="9712" y="12015"/>
                    <a:pt x="9763" y="12015"/>
                  </a:cubicBezTo>
                  <a:cubicBezTo>
                    <a:pt x="9921" y="12015"/>
                    <a:pt x="10034" y="11896"/>
                    <a:pt x="10133" y="11716"/>
                  </a:cubicBezTo>
                  <a:cubicBezTo>
                    <a:pt x="10205" y="11597"/>
                    <a:pt x="9990" y="11490"/>
                    <a:pt x="10121" y="11442"/>
                  </a:cubicBezTo>
                  <a:cubicBezTo>
                    <a:pt x="10669" y="11228"/>
                    <a:pt x="10967" y="10597"/>
                    <a:pt x="11502" y="10347"/>
                  </a:cubicBezTo>
                  <a:cubicBezTo>
                    <a:pt x="11812" y="10013"/>
                    <a:pt x="12288" y="10061"/>
                    <a:pt x="12610" y="9739"/>
                  </a:cubicBezTo>
                  <a:cubicBezTo>
                    <a:pt x="12828" y="9739"/>
                    <a:pt x="13047" y="9676"/>
                    <a:pt x="13282" y="9676"/>
                  </a:cubicBezTo>
                  <a:cubicBezTo>
                    <a:pt x="13316" y="9676"/>
                    <a:pt x="13349" y="9677"/>
                    <a:pt x="13384" y="9680"/>
                  </a:cubicBezTo>
                  <a:cubicBezTo>
                    <a:pt x="13562" y="9632"/>
                    <a:pt x="13586" y="9465"/>
                    <a:pt x="13622" y="9287"/>
                  </a:cubicBezTo>
                  <a:cubicBezTo>
                    <a:pt x="13622" y="9059"/>
                    <a:pt x="13715" y="9023"/>
                    <a:pt x="13826" y="9023"/>
                  </a:cubicBezTo>
                  <a:cubicBezTo>
                    <a:pt x="13878" y="9023"/>
                    <a:pt x="13934" y="9031"/>
                    <a:pt x="13986" y="9031"/>
                  </a:cubicBezTo>
                  <a:cubicBezTo>
                    <a:pt x="14008" y="9031"/>
                    <a:pt x="14030" y="9029"/>
                    <a:pt x="14050" y="9025"/>
                  </a:cubicBezTo>
                  <a:cubicBezTo>
                    <a:pt x="14122" y="9001"/>
                    <a:pt x="14193" y="8977"/>
                    <a:pt x="14253" y="8918"/>
                  </a:cubicBezTo>
                  <a:cubicBezTo>
                    <a:pt x="14539" y="8394"/>
                    <a:pt x="15086" y="8573"/>
                    <a:pt x="15479" y="8322"/>
                  </a:cubicBezTo>
                  <a:cubicBezTo>
                    <a:pt x="15717" y="8203"/>
                    <a:pt x="15955" y="8084"/>
                    <a:pt x="16158" y="7930"/>
                  </a:cubicBezTo>
                  <a:cubicBezTo>
                    <a:pt x="16444" y="7680"/>
                    <a:pt x="16134" y="7275"/>
                    <a:pt x="16336" y="7013"/>
                  </a:cubicBezTo>
                  <a:lnTo>
                    <a:pt x="16336" y="7013"/>
                  </a:lnTo>
                  <a:cubicBezTo>
                    <a:pt x="16336" y="7191"/>
                    <a:pt x="16193" y="7382"/>
                    <a:pt x="16384" y="7513"/>
                  </a:cubicBezTo>
                  <a:cubicBezTo>
                    <a:pt x="16426" y="7542"/>
                    <a:pt x="16467" y="7555"/>
                    <a:pt x="16506" y="7555"/>
                  </a:cubicBezTo>
                  <a:cubicBezTo>
                    <a:pt x="16609" y="7555"/>
                    <a:pt x="16699" y="7468"/>
                    <a:pt x="16777" y="7382"/>
                  </a:cubicBezTo>
                  <a:cubicBezTo>
                    <a:pt x="16904" y="7223"/>
                    <a:pt x="17038" y="7162"/>
                    <a:pt x="17179" y="7162"/>
                  </a:cubicBezTo>
                  <a:cubicBezTo>
                    <a:pt x="17302" y="7162"/>
                    <a:pt x="17430" y="7208"/>
                    <a:pt x="17563" y="7275"/>
                  </a:cubicBezTo>
                  <a:cubicBezTo>
                    <a:pt x="17741" y="7370"/>
                    <a:pt x="17908" y="7513"/>
                    <a:pt x="18110" y="7537"/>
                  </a:cubicBezTo>
                  <a:cubicBezTo>
                    <a:pt x="18456" y="7299"/>
                    <a:pt x="18753" y="7001"/>
                    <a:pt x="19003" y="6668"/>
                  </a:cubicBezTo>
                  <a:cubicBezTo>
                    <a:pt x="19122" y="6477"/>
                    <a:pt x="19170" y="6227"/>
                    <a:pt x="19361" y="6060"/>
                  </a:cubicBezTo>
                  <a:lnTo>
                    <a:pt x="19361" y="6060"/>
                  </a:lnTo>
                  <a:cubicBezTo>
                    <a:pt x="19343" y="6527"/>
                    <a:pt x="19494" y="6790"/>
                    <a:pt x="19762" y="6790"/>
                  </a:cubicBezTo>
                  <a:cubicBezTo>
                    <a:pt x="19851" y="6790"/>
                    <a:pt x="19951" y="6762"/>
                    <a:pt x="20063" y="6703"/>
                  </a:cubicBezTo>
                  <a:cubicBezTo>
                    <a:pt x="20111" y="6668"/>
                    <a:pt x="20146" y="6656"/>
                    <a:pt x="20194" y="6620"/>
                  </a:cubicBezTo>
                  <a:cubicBezTo>
                    <a:pt x="20408" y="6548"/>
                    <a:pt x="20706" y="6644"/>
                    <a:pt x="20777" y="6310"/>
                  </a:cubicBezTo>
                  <a:cubicBezTo>
                    <a:pt x="20790" y="6251"/>
                    <a:pt x="20779" y="6212"/>
                    <a:pt x="20754" y="6183"/>
                  </a:cubicBezTo>
                  <a:lnTo>
                    <a:pt x="20754" y="6183"/>
                  </a:lnTo>
                  <a:cubicBezTo>
                    <a:pt x="20885" y="6267"/>
                    <a:pt x="21020" y="6342"/>
                    <a:pt x="21175" y="6342"/>
                  </a:cubicBezTo>
                  <a:cubicBezTo>
                    <a:pt x="21220" y="6342"/>
                    <a:pt x="21265" y="6336"/>
                    <a:pt x="21313" y="6322"/>
                  </a:cubicBezTo>
                  <a:cubicBezTo>
                    <a:pt x="21373" y="6298"/>
                    <a:pt x="21432" y="6263"/>
                    <a:pt x="21480" y="6191"/>
                  </a:cubicBezTo>
                  <a:cubicBezTo>
                    <a:pt x="21492" y="6144"/>
                    <a:pt x="21480" y="6108"/>
                    <a:pt x="21444" y="6060"/>
                  </a:cubicBezTo>
                  <a:cubicBezTo>
                    <a:pt x="21420" y="6025"/>
                    <a:pt x="21420" y="6001"/>
                    <a:pt x="21420" y="5965"/>
                  </a:cubicBezTo>
                  <a:lnTo>
                    <a:pt x="21420" y="5965"/>
                  </a:lnTo>
                  <a:cubicBezTo>
                    <a:pt x="21444" y="5989"/>
                    <a:pt x="21444" y="6025"/>
                    <a:pt x="21480" y="6048"/>
                  </a:cubicBezTo>
                  <a:cubicBezTo>
                    <a:pt x="21510" y="6060"/>
                    <a:pt x="21542" y="6066"/>
                    <a:pt x="21575" y="6066"/>
                  </a:cubicBezTo>
                  <a:cubicBezTo>
                    <a:pt x="21608" y="6066"/>
                    <a:pt x="21641" y="6060"/>
                    <a:pt x="21670" y="6048"/>
                  </a:cubicBezTo>
                  <a:cubicBezTo>
                    <a:pt x="21813" y="5906"/>
                    <a:pt x="21992" y="5953"/>
                    <a:pt x="22159" y="5894"/>
                  </a:cubicBezTo>
                  <a:cubicBezTo>
                    <a:pt x="22366" y="5746"/>
                    <a:pt x="22540" y="5475"/>
                    <a:pt x="22804" y="5475"/>
                  </a:cubicBezTo>
                  <a:cubicBezTo>
                    <a:pt x="22859" y="5475"/>
                    <a:pt x="22917" y="5486"/>
                    <a:pt x="22980" y="5513"/>
                  </a:cubicBezTo>
                  <a:cubicBezTo>
                    <a:pt x="23349" y="5655"/>
                    <a:pt x="23742" y="5596"/>
                    <a:pt x="24111" y="5703"/>
                  </a:cubicBezTo>
                  <a:cubicBezTo>
                    <a:pt x="24671" y="5644"/>
                    <a:pt x="25254" y="5584"/>
                    <a:pt x="25707" y="5132"/>
                  </a:cubicBezTo>
                  <a:cubicBezTo>
                    <a:pt x="25742" y="5097"/>
                    <a:pt x="25767" y="5084"/>
                    <a:pt x="25788" y="5084"/>
                  </a:cubicBezTo>
                  <a:cubicBezTo>
                    <a:pt x="25838" y="5084"/>
                    <a:pt x="25859" y="5155"/>
                    <a:pt x="25909" y="5155"/>
                  </a:cubicBezTo>
                  <a:cubicBezTo>
                    <a:pt x="26244" y="5164"/>
                    <a:pt x="26579" y="5408"/>
                    <a:pt x="26886" y="5408"/>
                  </a:cubicBezTo>
                  <a:cubicBezTo>
                    <a:pt x="26993" y="5408"/>
                    <a:pt x="27096" y="5378"/>
                    <a:pt x="27195" y="5298"/>
                  </a:cubicBezTo>
                  <a:cubicBezTo>
                    <a:pt x="27438" y="5099"/>
                    <a:pt x="27684" y="5042"/>
                    <a:pt x="27929" y="5042"/>
                  </a:cubicBezTo>
                  <a:cubicBezTo>
                    <a:pt x="28245" y="5042"/>
                    <a:pt x="28560" y="5136"/>
                    <a:pt x="28870" y="5136"/>
                  </a:cubicBezTo>
                  <a:cubicBezTo>
                    <a:pt x="28907" y="5136"/>
                    <a:pt x="28944" y="5135"/>
                    <a:pt x="28981" y="5132"/>
                  </a:cubicBezTo>
                  <a:cubicBezTo>
                    <a:pt x="29779" y="5096"/>
                    <a:pt x="29826" y="5167"/>
                    <a:pt x="29898" y="4286"/>
                  </a:cubicBezTo>
                  <a:cubicBezTo>
                    <a:pt x="29898" y="4179"/>
                    <a:pt x="29886" y="4084"/>
                    <a:pt x="29886" y="3977"/>
                  </a:cubicBezTo>
                  <a:cubicBezTo>
                    <a:pt x="29898" y="3786"/>
                    <a:pt x="29969" y="3572"/>
                    <a:pt x="29826" y="3381"/>
                  </a:cubicBezTo>
                  <a:cubicBezTo>
                    <a:pt x="29716" y="3238"/>
                    <a:pt x="29830" y="3105"/>
                    <a:pt x="29895" y="3105"/>
                  </a:cubicBezTo>
                  <a:cubicBezTo>
                    <a:pt x="29900" y="3105"/>
                    <a:pt x="29905" y="3106"/>
                    <a:pt x="29909" y="3108"/>
                  </a:cubicBezTo>
                  <a:cubicBezTo>
                    <a:pt x="30011" y="3160"/>
                    <a:pt x="30111" y="3179"/>
                    <a:pt x="30209" y="3179"/>
                  </a:cubicBezTo>
                  <a:cubicBezTo>
                    <a:pt x="30504" y="3179"/>
                    <a:pt x="30787" y="3003"/>
                    <a:pt x="31085" y="3003"/>
                  </a:cubicBezTo>
                  <a:cubicBezTo>
                    <a:pt x="31141" y="3003"/>
                    <a:pt x="31198" y="3010"/>
                    <a:pt x="31255" y="3024"/>
                  </a:cubicBezTo>
                  <a:cubicBezTo>
                    <a:pt x="31289" y="3033"/>
                    <a:pt x="31328" y="3041"/>
                    <a:pt x="31361" y="3041"/>
                  </a:cubicBezTo>
                  <a:cubicBezTo>
                    <a:pt x="31375" y="3041"/>
                    <a:pt x="31387" y="3040"/>
                    <a:pt x="31398" y="3036"/>
                  </a:cubicBezTo>
                  <a:cubicBezTo>
                    <a:pt x="31409" y="3058"/>
                    <a:pt x="31421" y="3067"/>
                    <a:pt x="31432" y="3067"/>
                  </a:cubicBezTo>
                  <a:cubicBezTo>
                    <a:pt x="31480" y="3067"/>
                    <a:pt x="31523" y="2912"/>
                    <a:pt x="31562" y="2912"/>
                  </a:cubicBezTo>
                  <a:cubicBezTo>
                    <a:pt x="31579" y="2912"/>
                    <a:pt x="31596" y="2944"/>
                    <a:pt x="31612" y="3036"/>
                  </a:cubicBezTo>
                  <a:cubicBezTo>
                    <a:pt x="31644" y="3290"/>
                    <a:pt x="31741" y="3351"/>
                    <a:pt x="31860" y="3351"/>
                  </a:cubicBezTo>
                  <a:cubicBezTo>
                    <a:pt x="31970" y="3351"/>
                    <a:pt x="32098" y="3299"/>
                    <a:pt x="32208" y="3299"/>
                  </a:cubicBezTo>
                  <a:cubicBezTo>
                    <a:pt x="32246" y="3299"/>
                    <a:pt x="32282" y="3305"/>
                    <a:pt x="32315" y="3322"/>
                  </a:cubicBezTo>
                  <a:cubicBezTo>
                    <a:pt x="32624" y="3167"/>
                    <a:pt x="33100" y="3405"/>
                    <a:pt x="33243" y="2869"/>
                  </a:cubicBezTo>
                  <a:cubicBezTo>
                    <a:pt x="33327" y="2560"/>
                    <a:pt x="33517" y="2393"/>
                    <a:pt x="33708" y="2215"/>
                  </a:cubicBezTo>
                  <a:cubicBezTo>
                    <a:pt x="33862" y="1953"/>
                    <a:pt x="33755" y="1726"/>
                    <a:pt x="33636" y="1488"/>
                  </a:cubicBezTo>
                  <a:lnTo>
                    <a:pt x="33648" y="1488"/>
                  </a:lnTo>
                  <a:cubicBezTo>
                    <a:pt x="33315" y="1405"/>
                    <a:pt x="32969" y="1262"/>
                    <a:pt x="32767" y="881"/>
                  </a:cubicBezTo>
                  <a:cubicBezTo>
                    <a:pt x="32338" y="667"/>
                    <a:pt x="31755" y="845"/>
                    <a:pt x="31433" y="286"/>
                  </a:cubicBezTo>
                  <a:cubicBezTo>
                    <a:pt x="31298" y="255"/>
                    <a:pt x="31173" y="160"/>
                    <a:pt x="31032" y="160"/>
                  </a:cubicBezTo>
                  <a:cubicBezTo>
                    <a:pt x="31011" y="160"/>
                    <a:pt x="30990" y="162"/>
                    <a:pt x="30969" y="167"/>
                  </a:cubicBezTo>
                  <a:cubicBezTo>
                    <a:pt x="30776" y="176"/>
                    <a:pt x="30583" y="191"/>
                    <a:pt x="30392" y="191"/>
                  </a:cubicBezTo>
                  <a:cubicBezTo>
                    <a:pt x="30099" y="191"/>
                    <a:pt x="29809" y="156"/>
                    <a:pt x="29528" y="12"/>
                  </a:cubicBezTo>
                  <a:cubicBezTo>
                    <a:pt x="29513" y="9"/>
                    <a:pt x="29497" y="7"/>
                    <a:pt x="29481" y="7"/>
                  </a:cubicBezTo>
                  <a:cubicBezTo>
                    <a:pt x="29438" y="7"/>
                    <a:pt x="29397" y="18"/>
                    <a:pt x="29362" y="36"/>
                  </a:cubicBezTo>
                  <a:cubicBezTo>
                    <a:pt x="29280" y="139"/>
                    <a:pt x="29201" y="175"/>
                    <a:pt x="29123" y="175"/>
                  </a:cubicBezTo>
                  <a:cubicBezTo>
                    <a:pt x="28949" y="175"/>
                    <a:pt x="28780" y="0"/>
                    <a:pt x="286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58" name="Google Shape;558;p4"/>
            <p:cNvSpPr/>
            <p:nvPr/>
          </p:nvSpPr>
          <p:spPr>
            <a:xfrm>
              <a:off x="333374" y="-1290770"/>
              <a:ext cx="155212" cy="114657"/>
            </a:xfrm>
            <a:custGeom>
              <a:avLst/>
              <a:gdLst/>
              <a:ahLst/>
              <a:cxnLst/>
              <a:rect l="l" t="t" r="r" b="b"/>
              <a:pathLst>
                <a:path w="4918" h="3633" extrusionOk="0">
                  <a:moveTo>
                    <a:pt x="4594" y="0"/>
                  </a:moveTo>
                  <a:cubicBezTo>
                    <a:pt x="4576" y="0"/>
                    <a:pt x="4557" y="2"/>
                    <a:pt x="4537" y="4"/>
                  </a:cubicBezTo>
                  <a:cubicBezTo>
                    <a:pt x="4529" y="4"/>
                    <a:pt x="4522" y="3"/>
                    <a:pt x="4515" y="3"/>
                  </a:cubicBezTo>
                  <a:cubicBezTo>
                    <a:pt x="4368" y="3"/>
                    <a:pt x="4233" y="115"/>
                    <a:pt x="4108" y="183"/>
                  </a:cubicBezTo>
                  <a:cubicBezTo>
                    <a:pt x="3965" y="266"/>
                    <a:pt x="3822" y="373"/>
                    <a:pt x="3691" y="469"/>
                  </a:cubicBezTo>
                  <a:cubicBezTo>
                    <a:pt x="3394" y="564"/>
                    <a:pt x="3132" y="719"/>
                    <a:pt x="2894" y="945"/>
                  </a:cubicBezTo>
                  <a:cubicBezTo>
                    <a:pt x="2572" y="1159"/>
                    <a:pt x="2274" y="1373"/>
                    <a:pt x="1965" y="1600"/>
                  </a:cubicBezTo>
                  <a:cubicBezTo>
                    <a:pt x="1786" y="1719"/>
                    <a:pt x="1596" y="1802"/>
                    <a:pt x="1441" y="1981"/>
                  </a:cubicBezTo>
                  <a:cubicBezTo>
                    <a:pt x="1143" y="2195"/>
                    <a:pt x="893" y="2493"/>
                    <a:pt x="536" y="2612"/>
                  </a:cubicBezTo>
                  <a:cubicBezTo>
                    <a:pt x="412" y="2736"/>
                    <a:pt x="352" y="2947"/>
                    <a:pt x="152" y="2947"/>
                  </a:cubicBezTo>
                  <a:cubicBezTo>
                    <a:pt x="141" y="2947"/>
                    <a:pt x="130" y="2946"/>
                    <a:pt x="119" y="2945"/>
                  </a:cubicBezTo>
                  <a:cubicBezTo>
                    <a:pt x="96" y="2993"/>
                    <a:pt x="48" y="3052"/>
                    <a:pt x="0" y="3100"/>
                  </a:cubicBezTo>
                  <a:cubicBezTo>
                    <a:pt x="12" y="3147"/>
                    <a:pt x="36" y="3195"/>
                    <a:pt x="60" y="3231"/>
                  </a:cubicBezTo>
                  <a:cubicBezTo>
                    <a:pt x="107" y="3338"/>
                    <a:pt x="96" y="3445"/>
                    <a:pt x="96" y="3540"/>
                  </a:cubicBezTo>
                  <a:cubicBezTo>
                    <a:pt x="107" y="3576"/>
                    <a:pt x="119" y="3588"/>
                    <a:pt x="131" y="3624"/>
                  </a:cubicBezTo>
                  <a:cubicBezTo>
                    <a:pt x="216" y="3629"/>
                    <a:pt x="282" y="3632"/>
                    <a:pt x="336" y="3632"/>
                  </a:cubicBezTo>
                  <a:cubicBezTo>
                    <a:pt x="539" y="3632"/>
                    <a:pt x="559" y="3583"/>
                    <a:pt x="691" y="3386"/>
                  </a:cubicBezTo>
                  <a:cubicBezTo>
                    <a:pt x="727" y="3314"/>
                    <a:pt x="858" y="3290"/>
                    <a:pt x="941" y="3278"/>
                  </a:cubicBezTo>
                  <a:cubicBezTo>
                    <a:pt x="943" y="3278"/>
                    <a:pt x="946" y="3278"/>
                    <a:pt x="948" y="3278"/>
                  </a:cubicBezTo>
                  <a:cubicBezTo>
                    <a:pt x="1023" y="3278"/>
                    <a:pt x="1082" y="3402"/>
                    <a:pt x="1171" y="3402"/>
                  </a:cubicBezTo>
                  <a:cubicBezTo>
                    <a:pt x="1205" y="3402"/>
                    <a:pt x="1242" y="3385"/>
                    <a:pt x="1286" y="3338"/>
                  </a:cubicBezTo>
                  <a:cubicBezTo>
                    <a:pt x="869" y="2755"/>
                    <a:pt x="1584" y="2909"/>
                    <a:pt x="1655" y="2600"/>
                  </a:cubicBezTo>
                  <a:cubicBezTo>
                    <a:pt x="1682" y="2484"/>
                    <a:pt x="1740" y="2443"/>
                    <a:pt x="1808" y="2443"/>
                  </a:cubicBezTo>
                  <a:cubicBezTo>
                    <a:pt x="1893" y="2443"/>
                    <a:pt x="1994" y="2509"/>
                    <a:pt x="2060" y="2576"/>
                  </a:cubicBezTo>
                  <a:cubicBezTo>
                    <a:pt x="2165" y="2674"/>
                    <a:pt x="2251" y="2713"/>
                    <a:pt x="2322" y="2713"/>
                  </a:cubicBezTo>
                  <a:cubicBezTo>
                    <a:pt x="2596" y="2713"/>
                    <a:pt x="2677" y="2150"/>
                    <a:pt x="2949" y="2150"/>
                  </a:cubicBezTo>
                  <a:cubicBezTo>
                    <a:pt x="2969" y="2150"/>
                    <a:pt x="2990" y="2153"/>
                    <a:pt x="3013" y="2159"/>
                  </a:cubicBezTo>
                  <a:cubicBezTo>
                    <a:pt x="3015" y="2162"/>
                    <a:pt x="3019" y="2163"/>
                    <a:pt x="3023" y="2163"/>
                  </a:cubicBezTo>
                  <a:cubicBezTo>
                    <a:pt x="3050" y="2163"/>
                    <a:pt x="3099" y="2095"/>
                    <a:pt x="3120" y="2064"/>
                  </a:cubicBezTo>
                  <a:cubicBezTo>
                    <a:pt x="3144" y="1969"/>
                    <a:pt x="3120" y="1885"/>
                    <a:pt x="3024" y="1862"/>
                  </a:cubicBezTo>
                  <a:cubicBezTo>
                    <a:pt x="3018" y="1860"/>
                    <a:pt x="3012" y="1860"/>
                    <a:pt x="3005" y="1860"/>
                  </a:cubicBezTo>
                  <a:cubicBezTo>
                    <a:pt x="2980" y="1860"/>
                    <a:pt x="2952" y="1865"/>
                    <a:pt x="2927" y="1865"/>
                  </a:cubicBezTo>
                  <a:cubicBezTo>
                    <a:pt x="2879" y="1865"/>
                    <a:pt x="2846" y="1846"/>
                    <a:pt x="2882" y="1731"/>
                  </a:cubicBezTo>
                  <a:cubicBezTo>
                    <a:pt x="2891" y="1667"/>
                    <a:pt x="2934" y="1638"/>
                    <a:pt x="2996" y="1638"/>
                  </a:cubicBezTo>
                  <a:cubicBezTo>
                    <a:pt x="3015" y="1638"/>
                    <a:pt x="3037" y="1641"/>
                    <a:pt x="3060" y="1647"/>
                  </a:cubicBezTo>
                  <a:cubicBezTo>
                    <a:pt x="3086" y="1652"/>
                    <a:pt x="3113" y="1654"/>
                    <a:pt x="3141" y="1654"/>
                  </a:cubicBezTo>
                  <a:cubicBezTo>
                    <a:pt x="3193" y="1654"/>
                    <a:pt x="3247" y="1648"/>
                    <a:pt x="3299" y="1648"/>
                  </a:cubicBezTo>
                  <a:cubicBezTo>
                    <a:pt x="3412" y="1648"/>
                    <a:pt x="3516" y="1676"/>
                    <a:pt x="3572" y="1850"/>
                  </a:cubicBezTo>
                  <a:cubicBezTo>
                    <a:pt x="3612" y="1940"/>
                    <a:pt x="3627" y="2013"/>
                    <a:pt x="3715" y="2013"/>
                  </a:cubicBezTo>
                  <a:cubicBezTo>
                    <a:pt x="3732" y="2013"/>
                    <a:pt x="3752" y="2010"/>
                    <a:pt x="3775" y="2004"/>
                  </a:cubicBezTo>
                  <a:cubicBezTo>
                    <a:pt x="4096" y="1897"/>
                    <a:pt x="4918" y="635"/>
                    <a:pt x="4918" y="183"/>
                  </a:cubicBezTo>
                  <a:cubicBezTo>
                    <a:pt x="4832" y="87"/>
                    <a:pt x="4747" y="0"/>
                    <a:pt x="45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59" name="Google Shape;559;p4"/>
            <p:cNvSpPr/>
            <p:nvPr/>
          </p:nvSpPr>
          <p:spPr>
            <a:xfrm>
              <a:off x="184194" y="-1073107"/>
              <a:ext cx="106010" cy="121948"/>
            </a:xfrm>
            <a:custGeom>
              <a:avLst/>
              <a:gdLst/>
              <a:ahLst/>
              <a:cxnLst/>
              <a:rect l="l" t="t" r="r" b="b"/>
              <a:pathLst>
                <a:path w="3359" h="3864" extrusionOk="0">
                  <a:moveTo>
                    <a:pt x="2548" y="2358"/>
                  </a:moveTo>
                  <a:cubicBezTo>
                    <a:pt x="2584" y="2394"/>
                    <a:pt x="2620" y="2442"/>
                    <a:pt x="2644" y="2477"/>
                  </a:cubicBezTo>
                  <a:cubicBezTo>
                    <a:pt x="2584" y="2465"/>
                    <a:pt x="2584" y="2394"/>
                    <a:pt x="2548" y="2358"/>
                  </a:cubicBezTo>
                  <a:close/>
                  <a:moveTo>
                    <a:pt x="1513" y="1"/>
                  </a:moveTo>
                  <a:cubicBezTo>
                    <a:pt x="1453" y="179"/>
                    <a:pt x="1513" y="322"/>
                    <a:pt x="1596" y="489"/>
                  </a:cubicBezTo>
                  <a:cubicBezTo>
                    <a:pt x="1834" y="894"/>
                    <a:pt x="1596" y="1013"/>
                    <a:pt x="1322" y="1132"/>
                  </a:cubicBezTo>
                  <a:cubicBezTo>
                    <a:pt x="1144" y="1311"/>
                    <a:pt x="953" y="1489"/>
                    <a:pt x="774" y="1668"/>
                  </a:cubicBezTo>
                  <a:cubicBezTo>
                    <a:pt x="837" y="1918"/>
                    <a:pt x="791" y="1981"/>
                    <a:pt x="708" y="1981"/>
                  </a:cubicBezTo>
                  <a:cubicBezTo>
                    <a:pt x="632" y="1981"/>
                    <a:pt x="526" y="1929"/>
                    <a:pt x="441" y="1918"/>
                  </a:cubicBezTo>
                  <a:lnTo>
                    <a:pt x="310" y="2001"/>
                  </a:lnTo>
                  <a:cubicBezTo>
                    <a:pt x="262" y="2180"/>
                    <a:pt x="1" y="2465"/>
                    <a:pt x="251" y="2513"/>
                  </a:cubicBezTo>
                  <a:cubicBezTo>
                    <a:pt x="905" y="2632"/>
                    <a:pt x="1155" y="3180"/>
                    <a:pt x="1441" y="3716"/>
                  </a:cubicBezTo>
                  <a:cubicBezTo>
                    <a:pt x="1574" y="3789"/>
                    <a:pt x="1702" y="3863"/>
                    <a:pt x="1838" y="3863"/>
                  </a:cubicBezTo>
                  <a:cubicBezTo>
                    <a:pt x="1920" y="3863"/>
                    <a:pt x="2006" y="3836"/>
                    <a:pt x="2096" y="3763"/>
                  </a:cubicBezTo>
                  <a:lnTo>
                    <a:pt x="2144" y="3751"/>
                  </a:lnTo>
                  <a:lnTo>
                    <a:pt x="2179" y="3751"/>
                  </a:lnTo>
                  <a:cubicBezTo>
                    <a:pt x="2608" y="3406"/>
                    <a:pt x="3120" y="3216"/>
                    <a:pt x="3358" y="2632"/>
                  </a:cubicBezTo>
                  <a:cubicBezTo>
                    <a:pt x="3337" y="2309"/>
                    <a:pt x="3233" y="2146"/>
                    <a:pt x="3041" y="2146"/>
                  </a:cubicBezTo>
                  <a:cubicBezTo>
                    <a:pt x="2915" y="2146"/>
                    <a:pt x="2752" y="2217"/>
                    <a:pt x="2548" y="2358"/>
                  </a:cubicBezTo>
                  <a:cubicBezTo>
                    <a:pt x="2203" y="2168"/>
                    <a:pt x="2227" y="1846"/>
                    <a:pt x="2334" y="1513"/>
                  </a:cubicBezTo>
                  <a:cubicBezTo>
                    <a:pt x="2304" y="1504"/>
                    <a:pt x="2274" y="1501"/>
                    <a:pt x="2243" y="1501"/>
                  </a:cubicBezTo>
                  <a:cubicBezTo>
                    <a:pt x="2084" y="1501"/>
                    <a:pt x="1925" y="1598"/>
                    <a:pt x="1782" y="1598"/>
                  </a:cubicBezTo>
                  <a:cubicBezTo>
                    <a:pt x="1683" y="1598"/>
                    <a:pt x="1591" y="1551"/>
                    <a:pt x="1513" y="1394"/>
                  </a:cubicBezTo>
                  <a:cubicBezTo>
                    <a:pt x="1581" y="1333"/>
                    <a:pt x="1659" y="1318"/>
                    <a:pt x="1738" y="1318"/>
                  </a:cubicBezTo>
                  <a:cubicBezTo>
                    <a:pt x="1813" y="1318"/>
                    <a:pt x="1889" y="1331"/>
                    <a:pt x="1958" y="1331"/>
                  </a:cubicBezTo>
                  <a:cubicBezTo>
                    <a:pt x="2046" y="1331"/>
                    <a:pt x="2125" y="1310"/>
                    <a:pt x="2179" y="1215"/>
                  </a:cubicBezTo>
                  <a:cubicBezTo>
                    <a:pt x="2346" y="941"/>
                    <a:pt x="1894" y="108"/>
                    <a:pt x="15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60" name="Google Shape;560;p4"/>
            <p:cNvSpPr/>
            <p:nvPr/>
          </p:nvSpPr>
          <p:spPr>
            <a:xfrm>
              <a:off x="978915" y="-1326495"/>
              <a:ext cx="196177" cy="61290"/>
            </a:xfrm>
            <a:custGeom>
              <a:avLst/>
              <a:gdLst/>
              <a:ahLst/>
              <a:cxnLst/>
              <a:rect l="l" t="t" r="r" b="b"/>
              <a:pathLst>
                <a:path w="6216" h="1942" extrusionOk="0">
                  <a:moveTo>
                    <a:pt x="5783" y="1"/>
                  </a:moveTo>
                  <a:cubicBezTo>
                    <a:pt x="5753" y="1"/>
                    <a:pt x="5719" y="16"/>
                    <a:pt x="5691" y="53"/>
                  </a:cubicBezTo>
                  <a:cubicBezTo>
                    <a:pt x="5620" y="112"/>
                    <a:pt x="5632" y="172"/>
                    <a:pt x="5632" y="255"/>
                  </a:cubicBezTo>
                  <a:cubicBezTo>
                    <a:pt x="5671" y="817"/>
                    <a:pt x="5552" y="1126"/>
                    <a:pt x="5295" y="1126"/>
                  </a:cubicBezTo>
                  <a:cubicBezTo>
                    <a:pt x="5236" y="1126"/>
                    <a:pt x="5169" y="1110"/>
                    <a:pt x="5096" y="1077"/>
                  </a:cubicBezTo>
                  <a:cubicBezTo>
                    <a:pt x="4969" y="1018"/>
                    <a:pt x="4841" y="999"/>
                    <a:pt x="4713" y="999"/>
                  </a:cubicBezTo>
                  <a:cubicBezTo>
                    <a:pt x="4497" y="999"/>
                    <a:pt x="4282" y="1052"/>
                    <a:pt x="4073" y="1052"/>
                  </a:cubicBezTo>
                  <a:cubicBezTo>
                    <a:pt x="3930" y="1052"/>
                    <a:pt x="3791" y="1028"/>
                    <a:pt x="3655" y="946"/>
                  </a:cubicBezTo>
                  <a:cubicBezTo>
                    <a:pt x="3616" y="919"/>
                    <a:pt x="3584" y="908"/>
                    <a:pt x="3558" y="908"/>
                  </a:cubicBezTo>
                  <a:cubicBezTo>
                    <a:pt x="3490" y="908"/>
                    <a:pt x="3457" y="981"/>
                    <a:pt x="3405" y="1041"/>
                  </a:cubicBezTo>
                  <a:cubicBezTo>
                    <a:pt x="3236" y="1229"/>
                    <a:pt x="3044" y="1291"/>
                    <a:pt x="2824" y="1291"/>
                  </a:cubicBezTo>
                  <a:cubicBezTo>
                    <a:pt x="2766" y="1291"/>
                    <a:pt x="2706" y="1287"/>
                    <a:pt x="2643" y="1279"/>
                  </a:cubicBezTo>
                  <a:cubicBezTo>
                    <a:pt x="2462" y="1262"/>
                    <a:pt x="2324" y="973"/>
                    <a:pt x="2134" y="973"/>
                  </a:cubicBezTo>
                  <a:cubicBezTo>
                    <a:pt x="2063" y="973"/>
                    <a:pt x="1984" y="1014"/>
                    <a:pt x="1893" y="1124"/>
                  </a:cubicBezTo>
                  <a:cubicBezTo>
                    <a:pt x="1893" y="1124"/>
                    <a:pt x="1892" y="1124"/>
                    <a:pt x="1892" y="1124"/>
                  </a:cubicBezTo>
                  <a:cubicBezTo>
                    <a:pt x="1858" y="1124"/>
                    <a:pt x="1822" y="728"/>
                    <a:pt x="1587" y="728"/>
                  </a:cubicBezTo>
                  <a:cubicBezTo>
                    <a:pt x="1575" y="728"/>
                    <a:pt x="1562" y="729"/>
                    <a:pt x="1548" y="731"/>
                  </a:cubicBezTo>
                  <a:lnTo>
                    <a:pt x="1548" y="1208"/>
                  </a:lnTo>
                  <a:cubicBezTo>
                    <a:pt x="1506" y="1195"/>
                    <a:pt x="1466" y="1189"/>
                    <a:pt x="1428" y="1189"/>
                  </a:cubicBezTo>
                  <a:cubicBezTo>
                    <a:pt x="1114" y="1189"/>
                    <a:pt x="895" y="1578"/>
                    <a:pt x="577" y="1578"/>
                  </a:cubicBezTo>
                  <a:cubicBezTo>
                    <a:pt x="545" y="1578"/>
                    <a:pt x="511" y="1574"/>
                    <a:pt x="476" y="1565"/>
                  </a:cubicBezTo>
                  <a:cubicBezTo>
                    <a:pt x="425" y="1557"/>
                    <a:pt x="369" y="1550"/>
                    <a:pt x="313" y="1550"/>
                  </a:cubicBezTo>
                  <a:cubicBezTo>
                    <a:pt x="201" y="1550"/>
                    <a:pt x="88" y="1577"/>
                    <a:pt x="0" y="1672"/>
                  </a:cubicBezTo>
                  <a:cubicBezTo>
                    <a:pt x="12" y="1731"/>
                    <a:pt x="48" y="1779"/>
                    <a:pt x="95" y="1779"/>
                  </a:cubicBezTo>
                  <a:cubicBezTo>
                    <a:pt x="209" y="1807"/>
                    <a:pt x="285" y="1941"/>
                    <a:pt x="395" y="1941"/>
                  </a:cubicBezTo>
                  <a:cubicBezTo>
                    <a:pt x="423" y="1941"/>
                    <a:pt x="454" y="1932"/>
                    <a:pt x="488" y="1910"/>
                  </a:cubicBezTo>
                  <a:cubicBezTo>
                    <a:pt x="512" y="1874"/>
                    <a:pt x="548" y="1874"/>
                    <a:pt x="572" y="1874"/>
                  </a:cubicBezTo>
                  <a:cubicBezTo>
                    <a:pt x="685" y="1826"/>
                    <a:pt x="799" y="1813"/>
                    <a:pt x="914" y="1813"/>
                  </a:cubicBezTo>
                  <a:cubicBezTo>
                    <a:pt x="1044" y="1813"/>
                    <a:pt x="1174" y="1829"/>
                    <a:pt x="1304" y="1829"/>
                  </a:cubicBezTo>
                  <a:cubicBezTo>
                    <a:pt x="1398" y="1829"/>
                    <a:pt x="1491" y="1821"/>
                    <a:pt x="1584" y="1791"/>
                  </a:cubicBezTo>
                  <a:cubicBezTo>
                    <a:pt x="1691" y="1684"/>
                    <a:pt x="1827" y="1634"/>
                    <a:pt x="1975" y="1634"/>
                  </a:cubicBezTo>
                  <a:cubicBezTo>
                    <a:pt x="1991" y="1634"/>
                    <a:pt x="2008" y="1635"/>
                    <a:pt x="2024" y="1636"/>
                  </a:cubicBezTo>
                  <a:cubicBezTo>
                    <a:pt x="3155" y="1505"/>
                    <a:pt x="4286" y="1493"/>
                    <a:pt x="5418" y="1458"/>
                  </a:cubicBezTo>
                  <a:cubicBezTo>
                    <a:pt x="5787" y="1458"/>
                    <a:pt x="5965" y="1339"/>
                    <a:pt x="6084" y="981"/>
                  </a:cubicBezTo>
                  <a:cubicBezTo>
                    <a:pt x="5870" y="779"/>
                    <a:pt x="6215" y="529"/>
                    <a:pt x="6037" y="303"/>
                  </a:cubicBezTo>
                  <a:cubicBezTo>
                    <a:pt x="5953" y="207"/>
                    <a:pt x="5930" y="65"/>
                    <a:pt x="5810" y="5"/>
                  </a:cubicBezTo>
                  <a:cubicBezTo>
                    <a:pt x="5802" y="2"/>
                    <a:pt x="5793" y="1"/>
                    <a:pt x="57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61" name="Google Shape;561;p4"/>
            <p:cNvSpPr/>
            <p:nvPr/>
          </p:nvSpPr>
          <p:spPr>
            <a:xfrm>
              <a:off x="1054814" y="-1480409"/>
              <a:ext cx="99982" cy="30455"/>
            </a:xfrm>
            <a:custGeom>
              <a:avLst/>
              <a:gdLst/>
              <a:ahLst/>
              <a:cxnLst/>
              <a:rect l="l" t="t" r="r" b="b"/>
              <a:pathLst>
                <a:path w="3168" h="965" extrusionOk="0">
                  <a:moveTo>
                    <a:pt x="1286" y="1"/>
                  </a:moveTo>
                  <a:cubicBezTo>
                    <a:pt x="1036" y="12"/>
                    <a:pt x="762" y="12"/>
                    <a:pt x="512" y="36"/>
                  </a:cubicBezTo>
                  <a:cubicBezTo>
                    <a:pt x="472" y="65"/>
                    <a:pt x="425" y="72"/>
                    <a:pt x="375" y="72"/>
                  </a:cubicBezTo>
                  <a:cubicBezTo>
                    <a:pt x="329" y="72"/>
                    <a:pt x="281" y="66"/>
                    <a:pt x="235" y="66"/>
                  </a:cubicBezTo>
                  <a:cubicBezTo>
                    <a:pt x="167" y="66"/>
                    <a:pt x="104" y="79"/>
                    <a:pt x="60" y="143"/>
                  </a:cubicBezTo>
                  <a:cubicBezTo>
                    <a:pt x="0" y="251"/>
                    <a:pt x="119" y="346"/>
                    <a:pt x="215" y="417"/>
                  </a:cubicBezTo>
                  <a:cubicBezTo>
                    <a:pt x="250" y="441"/>
                    <a:pt x="310" y="465"/>
                    <a:pt x="357" y="477"/>
                  </a:cubicBezTo>
                  <a:cubicBezTo>
                    <a:pt x="453" y="489"/>
                    <a:pt x="536" y="512"/>
                    <a:pt x="548" y="643"/>
                  </a:cubicBezTo>
                  <a:cubicBezTo>
                    <a:pt x="548" y="679"/>
                    <a:pt x="548" y="751"/>
                    <a:pt x="572" y="786"/>
                  </a:cubicBezTo>
                  <a:cubicBezTo>
                    <a:pt x="596" y="905"/>
                    <a:pt x="679" y="965"/>
                    <a:pt x="774" y="965"/>
                  </a:cubicBezTo>
                  <a:cubicBezTo>
                    <a:pt x="822" y="965"/>
                    <a:pt x="869" y="953"/>
                    <a:pt x="905" y="941"/>
                  </a:cubicBezTo>
                  <a:cubicBezTo>
                    <a:pt x="1048" y="858"/>
                    <a:pt x="1167" y="810"/>
                    <a:pt x="1310" y="786"/>
                  </a:cubicBezTo>
                  <a:cubicBezTo>
                    <a:pt x="1615" y="898"/>
                    <a:pt x="1929" y="954"/>
                    <a:pt x="2250" y="954"/>
                  </a:cubicBezTo>
                  <a:cubicBezTo>
                    <a:pt x="2443" y="954"/>
                    <a:pt x="2638" y="934"/>
                    <a:pt x="2834" y="893"/>
                  </a:cubicBezTo>
                  <a:cubicBezTo>
                    <a:pt x="2848" y="875"/>
                    <a:pt x="2866" y="869"/>
                    <a:pt x="2886" y="869"/>
                  </a:cubicBezTo>
                  <a:cubicBezTo>
                    <a:pt x="2942" y="869"/>
                    <a:pt x="3015" y="917"/>
                    <a:pt x="3072" y="917"/>
                  </a:cubicBezTo>
                  <a:cubicBezTo>
                    <a:pt x="3121" y="917"/>
                    <a:pt x="3158" y="884"/>
                    <a:pt x="3167" y="763"/>
                  </a:cubicBezTo>
                  <a:cubicBezTo>
                    <a:pt x="3013" y="536"/>
                    <a:pt x="2870" y="298"/>
                    <a:pt x="2572" y="251"/>
                  </a:cubicBezTo>
                  <a:cubicBezTo>
                    <a:pt x="2143" y="191"/>
                    <a:pt x="1715" y="96"/>
                    <a:pt x="1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62" name="Google Shape;562;p4"/>
            <p:cNvSpPr/>
            <p:nvPr/>
          </p:nvSpPr>
          <p:spPr>
            <a:xfrm>
              <a:off x="789907" y="-1442822"/>
              <a:ext cx="92092" cy="43805"/>
            </a:xfrm>
            <a:custGeom>
              <a:avLst/>
              <a:gdLst/>
              <a:ahLst/>
              <a:cxnLst/>
              <a:rect l="l" t="t" r="r" b="b"/>
              <a:pathLst>
                <a:path w="2918" h="1388" extrusionOk="0">
                  <a:moveTo>
                    <a:pt x="2596" y="0"/>
                  </a:moveTo>
                  <a:cubicBezTo>
                    <a:pt x="1882" y="238"/>
                    <a:pt x="1179" y="476"/>
                    <a:pt x="477" y="715"/>
                  </a:cubicBezTo>
                  <a:cubicBezTo>
                    <a:pt x="405" y="774"/>
                    <a:pt x="346" y="786"/>
                    <a:pt x="286" y="786"/>
                  </a:cubicBezTo>
                  <a:cubicBezTo>
                    <a:pt x="203" y="822"/>
                    <a:pt x="48" y="834"/>
                    <a:pt x="36" y="965"/>
                  </a:cubicBezTo>
                  <a:cubicBezTo>
                    <a:pt x="0" y="1167"/>
                    <a:pt x="167" y="1179"/>
                    <a:pt x="274" y="1226"/>
                  </a:cubicBezTo>
                  <a:cubicBezTo>
                    <a:pt x="405" y="1286"/>
                    <a:pt x="560" y="1250"/>
                    <a:pt x="691" y="1310"/>
                  </a:cubicBezTo>
                  <a:cubicBezTo>
                    <a:pt x="766" y="1366"/>
                    <a:pt x="840" y="1386"/>
                    <a:pt x="914" y="1386"/>
                  </a:cubicBezTo>
                  <a:cubicBezTo>
                    <a:pt x="1073" y="1386"/>
                    <a:pt x="1231" y="1294"/>
                    <a:pt x="1393" y="1286"/>
                  </a:cubicBezTo>
                  <a:cubicBezTo>
                    <a:pt x="1427" y="1275"/>
                    <a:pt x="1461" y="1270"/>
                    <a:pt x="1495" y="1270"/>
                  </a:cubicBezTo>
                  <a:cubicBezTo>
                    <a:pt x="1663" y="1270"/>
                    <a:pt x="1828" y="1388"/>
                    <a:pt x="2001" y="1388"/>
                  </a:cubicBezTo>
                  <a:cubicBezTo>
                    <a:pt x="2048" y="1388"/>
                    <a:pt x="2095" y="1379"/>
                    <a:pt x="2144" y="1357"/>
                  </a:cubicBezTo>
                  <a:cubicBezTo>
                    <a:pt x="2179" y="1310"/>
                    <a:pt x="2191" y="1262"/>
                    <a:pt x="2191" y="1203"/>
                  </a:cubicBezTo>
                  <a:cubicBezTo>
                    <a:pt x="2203" y="1072"/>
                    <a:pt x="2048" y="881"/>
                    <a:pt x="2322" y="869"/>
                  </a:cubicBezTo>
                  <a:cubicBezTo>
                    <a:pt x="2465" y="869"/>
                    <a:pt x="2584" y="786"/>
                    <a:pt x="2620" y="631"/>
                  </a:cubicBezTo>
                  <a:cubicBezTo>
                    <a:pt x="2739" y="548"/>
                    <a:pt x="2322" y="429"/>
                    <a:pt x="2655" y="334"/>
                  </a:cubicBezTo>
                  <a:cubicBezTo>
                    <a:pt x="2906" y="250"/>
                    <a:pt x="2917" y="48"/>
                    <a:pt x="25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63" name="Google Shape;563;p4"/>
            <p:cNvSpPr/>
            <p:nvPr/>
          </p:nvSpPr>
          <p:spPr>
            <a:xfrm>
              <a:off x="496818" y="-1330977"/>
              <a:ext cx="71042" cy="57376"/>
            </a:xfrm>
            <a:custGeom>
              <a:avLst/>
              <a:gdLst/>
              <a:ahLst/>
              <a:cxnLst/>
              <a:rect l="l" t="t" r="r" b="b"/>
              <a:pathLst>
                <a:path w="2251" h="1818" extrusionOk="0">
                  <a:moveTo>
                    <a:pt x="2053" y="1"/>
                  </a:moveTo>
                  <a:cubicBezTo>
                    <a:pt x="1995" y="1"/>
                    <a:pt x="1933" y="32"/>
                    <a:pt x="1870" y="76"/>
                  </a:cubicBezTo>
                  <a:cubicBezTo>
                    <a:pt x="1274" y="242"/>
                    <a:pt x="739" y="540"/>
                    <a:pt x="203" y="850"/>
                  </a:cubicBezTo>
                  <a:cubicBezTo>
                    <a:pt x="1" y="1088"/>
                    <a:pt x="120" y="1373"/>
                    <a:pt x="131" y="1623"/>
                  </a:cubicBezTo>
                  <a:cubicBezTo>
                    <a:pt x="155" y="1683"/>
                    <a:pt x="179" y="1743"/>
                    <a:pt x="227" y="1766"/>
                  </a:cubicBezTo>
                  <a:cubicBezTo>
                    <a:pt x="302" y="1800"/>
                    <a:pt x="372" y="1817"/>
                    <a:pt x="437" y="1817"/>
                  </a:cubicBezTo>
                  <a:cubicBezTo>
                    <a:pt x="579" y="1817"/>
                    <a:pt x="697" y="1735"/>
                    <a:pt x="786" y="1564"/>
                  </a:cubicBezTo>
                  <a:cubicBezTo>
                    <a:pt x="880" y="1236"/>
                    <a:pt x="1070" y="1077"/>
                    <a:pt x="1321" y="1077"/>
                  </a:cubicBezTo>
                  <a:cubicBezTo>
                    <a:pt x="1389" y="1077"/>
                    <a:pt x="1461" y="1089"/>
                    <a:pt x="1536" y="1111"/>
                  </a:cubicBezTo>
                  <a:cubicBezTo>
                    <a:pt x="1582" y="1119"/>
                    <a:pt x="1625" y="1123"/>
                    <a:pt x="1666" y="1123"/>
                  </a:cubicBezTo>
                  <a:cubicBezTo>
                    <a:pt x="1830" y="1123"/>
                    <a:pt x="1956" y="1054"/>
                    <a:pt x="2013" y="826"/>
                  </a:cubicBezTo>
                  <a:cubicBezTo>
                    <a:pt x="2036" y="707"/>
                    <a:pt x="1906" y="623"/>
                    <a:pt x="1977" y="504"/>
                  </a:cubicBezTo>
                  <a:cubicBezTo>
                    <a:pt x="2025" y="445"/>
                    <a:pt x="2072" y="397"/>
                    <a:pt x="2120" y="338"/>
                  </a:cubicBezTo>
                  <a:cubicBezTo>
                    <a:pt x="2167" y="266"/>
                    <a:pt x="2251" y="171"/>
                    <a:pt x="2191" y="88"/>
                  </a:cubicBezTo>
                  <a:cubicBezTo>
                    <a:pt x="2152" y="26"/>
                    <a:pt x="2104" y="1"/>
                    <a:pt x="2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64" name="Google Shape;564;p4"/>
            <p:cNvSpPr/>
            <p:nvPr/>
          </p:nvSpPr>
          <p:spPr>
            <a:xfrm>
              <a:off x="945083" y="-1476275"/>
              <a:ext cx="88336" cy="40618"/>
            </a:xfrm>
            <a:custGeom>
              <a:avLst/>
              <a:gdLst/>
              <a:ahLst/>
              <a:cxnLst/>
              <a:rect l="l" t="t" r="r" b="b"/>
              <a:pathLst>
                <a:path w="2799" h="1287" extrusionOk="0">
                  <a:moveTo>
                    <a:pt x="2334" y="0"/>
                  </a:moveTo>
                  <a:lnTo>
                    <a:pt x="1001" y="143"/>
                  </a:lnTo>
                  <a:cubicBezTo>
                    <a:pt x="727" y="227"/>
                    <a:pt x="477" y="322"/>
                    <a:pt x="203" y="393"/>
                  </a:cubicBezTo>
                  <a:cubicBezTo>
                    <a:pt x="120" y="572"/>
                    <a:pt x="1" y="774"/>
                    <a:pt x="286" y="870"/>
                  </a:cubicBezTo>
                  <a:cubicBezTo>
                    <a:pt x="477" y="929"/>
                    <a:pt x="536" y="1096"/>
                    <a:pt x="620" y="1239"/>
                  </a:cubicBezTo>
                  <a:cubicBezTo>
                    <a:pt x="632" y="1241"/>
                    <a:pt x="645" y="1243"/>
                    <a:pt x="658" y="1243"/>
                  </a:cubicBezTo>
                  <a:cubicBezTo>
                    <a:pt x="755" y="1243"/>
                    <a:pt x="858" y="1176"/>
                    <a:pt x="956" y="1176"/>
                  </a:cubicBezTo>
                  <a:cubicBezTo>
                    <a:pt x="1017" y="1176"/>
                    <a:pt x="1077" y="1202"/>
                    <a:pt x="1132" y="1286"/>
                  </a:cubicBezTo>
                  <a:cubicBezTo>
                    <a:pt x="1277" y="946"/>
                    <a:pt x="1460" y="796"/>
                    <a:pt x="1676" y="796"/>
                  </a:cubicBezTo>
                  <a:cubicBezTo>
                    <a:pt x="1830" y="796"/>
                    <a:pt x="2003" y="873"/>
                    <a:pt x="2191" y="1013"/>
                  </a:cubicBezTo>
                  <a:cubicBezTo>
                    <a:pt x="2227" y="1048"/>
                    <a:pt x="2287" y="1048"/>
                    <a:pt x="2346" y="1048"/>
                  </a:cubicBezTo>
                  <a:cubicBezTo>
                    <a:pt x="2799" y="751"/>
                    <a:pt x="2370" y="524"/>
                    <a:pt x="2287" y="274"/>
                  </a:cubicBezTo>
                  <a:cubicBezTo>
                    <a:pt x="2334" y="203"/>
                    <a:pt x="2394" y="108"/>
                    <a:pt x="23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65" name="Google Shape;565;p4"/>
            <p:cNvSpPr/>
            <p:nvPr/>
          </p:nvSpPr>
          <p:spPr>
            <a:xfrm>
              <a:off x="1159275" y="-1359191"/>
              <a:ext cx="112006" cy="42638"/>
            </a:xfrm>
            <a:custGeom>
              <a:avLst/>
              <a:gdLst/>
              <a:ahLst/>
              <a:cxnLst/>
              <a:rect l="l" t="t" r="r" b="b"/>
              <a:pathLst>
                <a:path w="3549" h="1351" extrusionOk="0">
                  <a:moveTo>
                    <a:pt x="1370" y="0"/>
                  </a:moveTo>
                  <a:cubicBezTo>
                    <a:pt x="1355" y="0"/>
                    <a:pt x="1343" y="5"/>
                    <a:pt x="1334" y="17"/>
                  </a:cubicBezTo>
                  <a:cubicBezTo>
                    <a:pt x="1084" y="374"/>
                    <a:pt x="715" y="362"/>
                    <a:pt x="381" y="493"/>
                  </a:cubicBezTo>
                  <a:cubicBezTo>
                    <a:pt x="143" y="589"/>
                    <a:pt x="0" y="779"/>
                    <a:pt x="84" y="1101"/>
                  </a:cubicBezTo>
                  <a:cubicBezTo>
                    <a:pt x="167" y="1196"/>
                    <a:pt x="238" y="1267"/>
                    <a:pt x="310" y="1351"/>
                  </a:cubicBezTo>
                  <a:cubicBezTo>
                    <a:pt x="346" y="1220"/>
                    <a:pt x="274" y="1053"/>
                    <a:pt x="405" y="946"/>
                  </a:cubicBezTo>
                  <a:cubicBezTo>
                    <a:pt x="501" y="896"/>
                    <a:pt x="599" y="883"/>
                    <a:pt x="698" y="883"/>
                  </a:cubicBezTo>
                  <a:cubicBezTo>
                    <a:pt x="802" y="883"/>
                    <a:pt x="907" y="897"/>
                    <a:pt x="1010" y="897"/>
                  </a:cubicBezTo>
                  <a:cubicBezTo>
                    <a:pt x="1112" y="897"/>
                    <a:pt x="1213" y="883"/>
                    <a:pt x="1310" y="827"/>
                  </a:cubicBezTo>
                  <a:lnTo>
                    <a:pt x="1858" y="827"/>
                  </a:lnTo>
                  <a:cubicBezTo>
                    <a:pt x="2274" y="648"/>
                    <a:pt x="2739" y="684"/>
                    <a:pt x="3179" y="612"/>
                  </a:cubicBezTo>
                  <a:lnTo>
                    <a:pt x="3310" y="612"/>
                  </a:lnTo>
                  <a:cubicBezTo>
                    <a:pt x="3548" y="493"/>
                    <a:pt x="3394" y="386"/>
                    <a:pt x="3298" y="279"/>
                  </a:cubicBezTo>
                  <a:cubicBezTo>
                    <a:pt x="3225" y="265"/>
                    <a:pt x="3150" y="259"/>
                    <a:pt x="3074" y="259"/>
                  </a:cubicBezTo>
                  <a:cubicBezTo>
                    <a:pt x="2890" y="259"/>
                    <a:pt x="2701" y="293"/>
                    <a:pt x="2524" y="327"/>
                  </a:cubicBezTo>
                  <a:cubicBezTo>
                    <a:pt x="2502" y="341"/>
                    <a:pt x="2480" y="347"/>
                    <a:pt x="2460" y="347"/>
                  </a:cubicBezTo>
                  <a:cubicBezTo>
                    <a:pt x="2338" y="347"/>
                    <a:pt x="2261" y="123"/>
                    <a:pt x="2196" y="123"/>
                  </a:cubicBezTo>
                  <a:cubicBezTo>
                    <a:pt x="2182" y="123"/>
                    <a:pt x="2168" y="134"/>
                    <a:pt x="2155" y="160"/>
                  </a:cubicBezTo>
                  <a:cubicBezTo>
                    <a:pt x="2083" y="311"/>
                    <a:pt x="2038" y="364"/>
                    <a:pt x="2008" y="364"/>
                  </a:cubicBezTo>
                  <a:cubicBezTo>
                    <a:pt x="1937" y="364"/>
                    <a:pt x="1952" y="66"/>
                    <a:pt x="1891" y="66"/>
                  </a:cubicBezTo>
                  <a:cubicBezTo>
                    <a:pt x="1885" y="66"/>
                    <a:pt x="1878" y="69"/>
                    <a:pt x="1870" y="77"/>
                  </a:cubicBezTo>
                  <a:cubicBezTo>
                    <a:pt x="1850" y="57"/>
                    <a:pt x="1831" y="49"/>
                    <a:pt x="1813" y="49"/>
                  </a:cubicBezTo>
                  <a:cubicBezTo>
                    <a:pt x="1739" y="49"/>
                    <a:pt x="1674" y="179"/>
                    <a:pt x="1602" y="179"/>
                  </a:cubicBezTo>
                  <a:cubicBezTo>
                    <a:pt x="1574" y="179"/>
                    <a:pt x="1544" y="158"/>
                    <a:pt x="1512" y="100"/>
                  </a:cubicBezTo>
                  <a:cubicBezTo>
                    <a:pt x="1477" y="47"/>
                    <a:pt x="1414" y="0"/>
                    <a:pt x="1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66" name="Google Shape;566;p4"/>
            <p:cNvSpPr/>
            <p:nvPr/>
          </p:nvSpPr>
          <p:spPr>
            <a:xfrm>
              <a:off x="894368" y="-1282281"/>
              <a:ext cx="85685" cy="35095"/>
            </a:xfrm>
            <a:custGeom>
              <a:avLst/>
              <a:gdLst/>
              <a:ahLst/>
              <a:cxnLst/>
              <a:rect l="l" t="t" r="r" b="b"/>
              <a:pathLst>
                <a:path w="2715" h="1112" extrusionOk="0">
                  <a:moveTo>
                    <a:pt x="1434" y="1"/>
                  </a:moveTo>
                  <a:cubicBezTo>
                    <a:pt x="1125" y="1"/>
                    <a:pt x="884" y="168"/>
                    <a:pt x="715" y="557"/>
                  </a:cubicBezTo>
                  <a:cubicBezTo>
                    <a:pt x="584" y="664"/>
                    <a:pt x="381" y="557"/>
                    <a:pt x="262" y="676"/>
                  </a:cubicBezTo>
                  <a:lnTo>
                    <a:pt x="36" y="676"/>
                  </a:lnTo>
                  <a:cubicBezTo>
                    <a:pt x="24" y="676"/>
                    <a:pt x="24" y="688"/>
                    <a:pt x="12" y="723"/>
                  </a:cubicBezTo>
                  <a:cubicBezTo>
                    <a:pt x="0" y="747"/>
                    <a:pt x="12" y="783"/>
                    <a:pt x="36" y="807"/>
                  </a:cubicBezTo>
                  <a:cubicBezTo>
                    <a:pt x="131" y="914"/>
                    <a:pt x="155" y="1045"/>
                    <a:pt x="274" y="1104"/>
                  </a:cubicBezTo>
                  <a:cubicBezTo>
                    <a:pt x="305" y="1109"/>
                    <a:pt x="334" y="1112"/>
                    <a:pt x="361" y="1112"/>
                  </a:cubicBezTo>
                  <a:cubicBezTo>
                    <a:pt x="408" y="1112"/>
                    <a:pt x="451" y="1103"/>
                    <a:pt x="488" y="1081"/>
                  </a:cubicBezTo>
                  <a:cubicBezTo>
                    <a:pt x="499" y="1081"/>
                    <a:pt x="510" y="1082"/>
                    <a:pt x="521" y="1082"/>
                  </a:cubicBezTo>
                  <a:cubicBezTo>
                    <a:pt x="790" y="1082"/>
                    <a:pt x="988" y="807"/>
                    <a:pt x="1262" y="807"/>
                  </a:cubicBezTo>
                  <a:cubicBezTo>
                    <a:pt x="1453" y="783"/>
                    <a:pt x="1643" y="807"/>
                    <a:pt x="1846" y="747"/>
                  </a:cubicBezTo>
                  <a:cubicBezTo>
                    <a:pt x="2155" y="664"/>
                    <a:pt x="2524" y="723"/>
                    <a:pt x="2715" y="319"/>
                  </a:cubicBezTo>
                  <a:lnTo>
                    <a:pt x="2691" y="283"/>
                  </a:lnTo>
                  <a:cubicBezTo>
                    <a:pt x="2441" y="69"/>
                    <a:pt x="2132" y="188"/>
                    <a:pt x="1846" y="80"/>
                  </a:cubicBezTo>
                  <a:cubicBezTo>
                    <a:pt x="1697" y="29"/>
                    <a:pt x="1560" y="1"/>
                    <a:pt x="14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67" name="Google Shape;567;p4"/>
            <p:cNvSpPr/>
            <p:nvPr/>
          </p:nvSpPr>
          <p:spPr>
            <a:xfrm>
              <a:off x="593389" y="-1366544"/>
              <a:ext cx="62394" cy="51506"/>
            </a:xfrm>
            <a:custGeom>
              <a:avLst/>
              <a:gdLst/>
              <a:ahLst/>
              <a:cxnLst/>
              <a:rect l="l" t="t" r="r" b="b"/>
              <a:pathLst>
                <a:path w="1977" h="1632" extrusionOk="0">
                  <a:moveTo>
                    <a:pt x="1572" y="0"/>
                  </a:moveTo>
                  <a:cubicBezTo>
                    <a:pt x="1167" y="191"/>
                    <a:pt x="751" y="381"/>
                    <a:pt x="358" y="572"/>
                  </a:cubicBezTo>
                  <a:cubicBezTo>
                    <a:pt x="0" y="822"/>
                    <a:pt x="322" y="1012"/>
                    <a:pt x="417" y="1215"/>
                  </a:cubicBezTo>
                  <a:cubicBezTo>
                    <a:pt x="489" y="1322"/>
                    <a:pt x="512" y="1453"/>
                    <a:pt x="560" y="1572"/>
                  </a:cubicBezTo>
                  <a:cubicBezTo>
                    <a:pt x="623" y="1614"/>
                    <a:pt x="677" y="1632"/>
                    <a:pt x="727" y="1632"/>
                  </a:cubicBezTo>
                  <a:cubicBezTo>
                    <a:pt x="912" y="1632"/>
                    <a:pt x="1022" y="1388"/>
                    <a:pt x="1191" y="1322"/>
                  </a:cubicBezTo>
                  <a:cubicBezTo>
                    <a:pt x="1262" y="1238"/>
                    <a:pt x="1298" y="1155"/>
                    <a:pt x="1346" y="1048"/>
                  </a:cubicBezTo>
                  <a:cubicBezTo>
                    <a:pt x="1465" y="750"/>
                    <a:pt x="1822" y="953"/>
                    <a:pt x="1941" y="667"/>
                  </a:cubicBezTo>
                  <a:cubicBezTo>
                    <a:pt x="1941" y="357"/>
                    <a:pt x="1977" y="24"/>
                    <a:pt x="15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68" name="Google Shape;568;p4"/>
            <p:cNvSpPr/>
            <p:nvPr/>
          </p:nvSpPr>
          <p:spPr>
            <a:xfrm>
              <a:off x="704887" y="-1207328"/>
              <a:ext cx="73030" cy="46646"/>
            </a:xfrm>
            <a:custGeom>
              <a:avLst/>
              <a:gdLst/>
              <a:ahLst/>
              <a:cxnLst/>
              <a:rect l="l" t="t" r="r" b="b"/>
              <a:pathLst>
                <a:path w="2314" h="1478" extrusionOk="0">
                  <a:moveTo>
                    <a:pt x="1763" y="1"/>
                  </a:moveTo>
                  <a:cubicBezTo>
                    <a:pt x="1727" y="1"/>
                    <a:pt x="1692" y="5"/>
                    <a:pt x="1659" y="15"/>
                  </a:cubicBezTo>
                  <a:cubicBezTo>
                    <a:pt x="1349" y="99"/>
                    <a:pt x="1028" y="146"/>
                    <a:pt x="718" y="158"/>
                  </a:cubicBezTo>
                  <a:cubicBezTo>
                    <a:pt x="480" y="265"/>
                    <a:pt x="230" y="349"/>
                    <a:pt x="39" y="551"/>
                  </a:cubicBezTo>
                  <a:cubicBezTo>
                    <a:pt x="0" y="746"/>
                    <a:pt x="89" y="781"/>
                    <a:pt x="207" y="781"/>
                  </a:cubicBezTo>
                  <a:cubicBezTo>
                    <a:pt x="233" y="781"/>
                    <a:pt x="261" y="779"/>
                    <a:pt x="289" y="777"/>
                  </a:cubicBezTo>
                  <a:cubicBezTo>
                    <a:pt x="382" y="777"/>
                    <a:pt x="475" y="711"/>
                    <a:pt x="577" y="711"/>
                  </a:cubicBezTo>
                  <a:cubicBezTo>
                    <a:pt x="618" y="711"/>
                    <a:pt x="661" y="722"/>
                    <a:pt x="706" y="753"/>
                  </a:cubicBezTo>
                  <a:cubicBezTo>
                    <a:pt x="551" y="861"/>
                    <a:pt x="408" y="920"/>
                    <a:pt x="301" y="1075"/>
                  </a:cubicBezTo>
                  <a:cubicBezTo>
                    <a:pt x="242" y="1134"/>
                    <a:pt x="206" y="1230"/>
                    <a:pt x="230" y="1313"/>
                  </a:cubicBezTo>
                  <a:cubicBezTo>
                    <a:pt x="275" y="1412"/>
                    <a:pt x="327" y="1477"/>
                    <a:pt x="401" y="1477"/>
                  </a:cubicBezTo>
                  <a:cubicBezTo>
                    <a:pt x="425" y="1477"/>
                    <a:pt x="451" y="1470"/>
                    <a:pt x="480" y="1456"/>
                  </a:cubicBezTo>
                  <a:cubicBezTo>
                    <a:pt x="539" y="1456"/>
                    <a:pt x="611" y="1444"/>
                    <a:pt x="670" y="1444"/>
                  </a:cubicBezTo>
                  <a:cubicBezTo>
                    <a:pt x="1075" y="1146"/>
                    <a:pt x="1504" y="920"/>
                    <a:pt x="1920" y="682"/>
                  </a:cubicBezTo>
                  <a:cubicBezTo>
                    <a:pt x="2040" y="551"/>
                    <a:pt x="2313" y="611"/>
                    <a:pt x="2278" y="289"/>
                  </a:cubicBezTo>
                  <a:cubicBezTo>
                    <a:pt x="2148" y="120"/>
                    <a:pt x="1944" y="1"/>
                    <a:pt x="17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69" name="Google Shape;569;p4"/>
            <p:cNvSpPr/>
            <p:nvPr/>
          </p:nvSpPr>
          <p:spPr>
            <a:xfrm>
              <a:off x="555802" y="-1348524"/>
              <a:ext cx="56776" cy="46993"/>
            </a:xfrm>
            <a:custGeom>
              <a:avLst/>
              <a:gdLst/>
              <a:ahLst/>
              <a:cxnLst/>
              <a:rect l="l" t="t" r="r" b="b"/>
              <a:pathLst>
                <a:path w="1799" h="1489" extrusionOk="0">
                  <a:moveTo>
                    <a:pt x="1549" y="1"/>
                  </a:moveTo>
                  <a:cubicBezTo>
                    <a:pt x="1441" y="1"/>
                    <a:pt x="1346" y="1"/>
                    <a:pt x="1251" y="24"/>
                  </a:cubicBezTo>
                  <a:cubicBezTo>
                    <a:pt x="1132" y="203"/>
                    <a:pt x="929" y="167"/>
                    <a:pt x="775" y="239"/>
                  </a:cubicBezTo>
                  <a:cubicBezTo>
                    <a:pt x="513" y="358"/>
                    <a:pt x="251" y="501"/>
                    <a:pt x="1" y="632"/>
                  </a:cubicBezTo>
                  <a:cubicBezTo>
                    <a:pt x="72" y="644"/>
                    <a:pt x="156" y="679"/>
                    <a:pt x="239" y="691"/>
                  </a:cubicBezTo>
                  <a:lnTo>
                    <a:pt x="96" y="870"/>
                  </a:lnTo>
                  <a:cubicBezTo>
                    <a:pt x="13" y="989"/>
                    <a:pt x="548" y="941"/>
                    <a:pt x="156" y="1156"/>
                  </a:cubicBezTo>
                  <a:cubicBezTo>
                    <a:pt x="144" y="1239"/>
                    <a:pt x="156" y="1310"/>
                    <a:pt x="191" y="1406"/>
                  </a:cubicBezTo>
                  <a:cubicBezTo>
                    <a:pt x="263" y="1465"/>
                    <a:pt x="334" y="1489"/>
                    <a:pt x="418" y="1489"/>
                  </a:cubicBezTo>
                  <a:cubicBezTo>
                    <a:pt x="560" y="1477"/>
                    <a:pt x="691" y="1406"/>
                    <a:pt x="846" y="1358"/>
                  </a:cubicBezTo>
                  <a:cubicBezTo>
                    <a:pt x="965" y="1298"/>
                    <a:pt x="1108" y="1298"/>
                    <a:pt x="1251" y="1298"/>
                  </a:cubicBezTo>
                  <a:cubicBezTo>
                    <a:pt x="1441" y="1227"/>
                    <a:pt x="1465" y="977"/>
                    <a:pt x="1584" y="822"/>
                  </a:cubicBezTo>
                  <a:cubicBezTo>
                    <a:pt x="1632" y="763"/>
                    <a:pt x="1668" y="691"/>
                    <a:pt x="1668" y="596"/>
                  </a:cubicBezTo>
                  <a:cubicBezTo>
                    <a:pt x="1799" y="358"/>
                    <a:pt x="1251" y="286"/>
                    <a:pt x="15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70" name="Google Shape;570;p4"/>
            <p:cNvSpPr/>
            <p:nvPr/>
          </p:nvSpPr>
          <p:spPr>
            <a:xfrm>
              <a:off x="522760" y="-1096398"/>
              <a:ext cx="87579" cy="57723"/>
            </a:xfrm>
            <a:custGeom>
              <a:avLst/>
              <a:gdLst/>
              <a:ahLst/>
              <a:cxnLst/>
              <a:rect l="l" t="t" r="r" b="b"/>
              <a:pathLst>
                <a:path w="2775" h="1829" extrusionOk="0">
                  <a:moveTo>
                    <a:pt x="2488" y="0"/>
                  </a:moveTo>
                  <a:cubicBezTo>
                    <a:pt x="2430" y="0"/>
                    <a:pt x="2370" y="15"/>
                    <a:pt x="2310" y="36"/>
                  </a:cubicBezTo>
                  <a:cubicBezTo>
                    <a:pt x="2249" y="110"/>
                    <a:pt x="2181" y="129"/>
                    <a:pt x="2110" y="129"/>
                  </a:cubicBezTo>
                  <a:cubicBezTo>
                    <a:pt x="2040" y="129"/>
                    <a:pt x="1968" y="110"/>
                    <a:pt x="1901" y="110"/>
                  </a:cubicBezTo>
                  <a:cubicBezTo>
                    <a:pt x="1851" y="110"/>
                    <a:pt x="1804" y="120"/>
                    <a:pt x="1762" y="155"/>
                  </a:cubicBezTo>
                  <a:cubicBezTo>
                    <a:pt x="1619" y="334"/>
                    <a:pt x="1357" y="275"/>
                    <a:pt x="1238" y="489"/>
                  </a:cubicBezTo>
                  <a:cubicBezTo>
                    <a:pt x="1110" y="592"/>
                    <a:pt x="1025" y="842"/>
                    <a:pt x="863" y="842"/>
                  </a:cubicBezTo>
                  <a:cubicBezTo>
                    <a:pt x="800" y="842"/>
                    <a:pt x="725" y="804"/>
                    <a:pt x="631" y="703"/>
                  </a:cubicBezTo>
                  <a:cubicBezTo>
                    <a:pt x="617" y="689"/>
                    <a:pt x="599" y="683"/>
                    <a:pt x="581" y="683"/>
                  </a:cubicBezTo>
                  <a:cubicBezTo>
                    <a:pt x="521" y="683"/>
                    <a:pt x="452" y="744"/>
                    <a:pt x="452" y="798"/>
                  </a:cubicBezTo>
                  <a:cubicBezTo>
                    <a:pt x="488" y="1215"/>
                    <a:pt x="12" y="1287"/>
                    <a:pt x="0" y="1656"/>
                  </a:cubicBezTo>
                  <a:cubicBezTo>
                    <a:pt x="12" y="1727"/>
                    <a:pt x="48" y="1775"/>
                    <a:pt x="95" y="1810"/>
                  </a:cubicBezTo>
                  <a:cubicBezTo>
                    <a:pt x="145" y="1819"/>
                    <a:pt x="194" y="1828"/>
                    <a:pt x="243" y="1828"/>
                  </a:cubicBezTo>
                  <a:cubicBezTo>
                    <a:pt x="324" y="1828"/>
                    <a:pt x="402" y="1804"/>
                    <a:pt x="476" y="1715"/>
                  </a:cubicBezTo>
                  <a:lnTo>
                    <a:pt x="464" y="1715"/>
                  </a:lnTo>
                  <a:cubicBezTo>
                    <a:pt x="643" y="1632"/>
                    <a:pt x="774" y="1501"/>
                    <a:pt x="917" y="1358"/>
                  </a:cubicBezTo>
                  <a:lnTo>
                    <a:pt x="953" y="1334"/>
                  </a:lnTo>
                  <a:lnTo>
                    <a:pt x="976" y="1334"/>
                  </a:lnTo>
                  <a:cubicBezTo>
                    <a:pt x="1095" y="1263"/>
                    <a:pt x="1238" y="1179"/>
                    <a:pt x="1357" y="1096"/>
                  </a:cubicBezTo>
                  <a:lnTo>
                    <a:pt x="1393" y="1084"/>
                  </a:lnTo>
                  <a:lnTo>
                    <a:pt x="1441" y="1096"/>
                  </a:lnTo>
                  <a:cubicBezTo>
                    <a:pt x="1857" y="882"/>
                    <a:pt x="2203" y="560"/>
                    <a:pt x="2608" y="370"/>
                  </a:cubicBezTo>
                  <a:cubicBezTo>
                    <a:pt x="2667" y="334"/>
                    <a:pt x="2774" y="370"/>
                    <a:pt x="2750" y="227"/>
                  </a:cubicBezTo>
                  <a:cubicBezTo>
                    <a:pt x="2750" y="155"/>
                    <a:pt x="2738" y="108"/>
                    <a:pt x="2691" y="72"/>
                  </a:cubicBezTo>
                  <a:cubicBezTo>
                    <a:pt x="2626" y="20"/>
                    <a:pt x="2558" y="0"/>
                    <a:pt x="24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71" name="Google Shape;571;p4"/>
            <p:cNvSpPr/>
            <p:nvPr/>
          </p:nvSpPr>
          <p:spPr>
            <a:xfrm>
              <a:off x="875937" y="-1458255"/>
              <a:ext cx="57913" cy="43774"/>
            </a:xfrm>
            <a:custGeom>
              <a:avLst/>
              <a:gdLst/>
              <a:ahLst/>
              <a:cxnLst/>
              <a:rect l="l" t="t" r="r" b="b"/>
              <a:pathLst>
                <a:path w="1835" h="1387" extrusionOk="0">
                  <a:moveTo>
                    <a:pt x="1276" y="0"/>
                  </a:moveTo>
                  <a:cubicBezTo>
                    <a:pt x="1205" y="0"/>
                    <a:pt x="1136" y="13"/>
                    <a:pt x="1072" y="61"/>
                  </a:cubicBezTo>
                  <a:cubicBezTo>
                    <a:pt x="775" y="322"/>
                    <a:pt x="394" y="263"/>
                    <a:pt x="72" y="442"/>
                  </a:cubicBezTo>
                  <a:cubicBezTo>
                    <a:pt x="180" y="644"/>
                    <a:pt x="1" y="1001"/>
                    <a:pt x="346" y="1073"/>
                  </a:cubicBezTo>
                  <a:cubicBezTo>
                    <a:pt x="360" y="1078"/>
                    <a:pt x="375" y="1081"/>
                    <a:pt x="390" y="1081"/>
                  </a:cubicBezTo>
                  <a:cubicBezTo>
                    <a:pt x="498" y="1081"/>
                    <a:pt x="619" y="947"/>
                    <a:pt x="726" y="947"/>
                  </a:cubicBezTo>
                  <a:cubicBezTo>
                    <a:pt x="788" y="947"/>
                    <a:pt x="846" y="992"/>
                    <a:pt x="894" y="1132"/>
                  </a:cubicBezTo>
                  <a:cubicBezTo>
                    <a:pt x="1001" y="1215"/>
                    <a:pt x="1084" y="1323"/>
                    <a:pt x="1203" y="1382"/>
                  </a:cubicBezTo>
                  <a:cubicBezTo>
                    <a:pt x="1219" y="1385"/>
                    <a:pt x="1234" y="1387"/>
                    <a:pt x="1249" y="1387"/>
                  </a:cubicBezTo>
                  <a:cubicBezTo>
                    <a:pt x="1288" y="1387"/>
                    <a:pt x="1323" y="1376"/>
                    <a:pt x="1358" y="1358"/>
                  </a:cubicBezTo>
                  <a:cubicBezTo>
                    <a:pt x="1549" y="1144"/>
                    <a:pt x="1489" y="942"/>
                    <a:pt x="1370" y="727"/>
                  </a:cubicBezTo>
                  <a:cubicBezTo>
                    <a:pt x="1192" y="620"/>
                    <a:pt x="1358" y="608"/>
                    <a:pt x="1382" y="549"/>
                  </a:cubicBezTo>
                  <a:cubicBezTo>
                    <a:pt x="1453" y="370"/>
                    <a:pt x="1834" y="322"/>
                    <a:pt x="1549" y="13"/>
                  </a:cubicBezTo>
                  <a:lnTo>
                    <a:pt x="1549" y="13"/>
                  </a:lnTo>
                  <a:cubicBezTo>
                    <a:pt x="1535" y="14"/>
                    <a:pt x="1521" y="14"/>
                    <a:pt x="1508" y="14"/>
                  </a:cubicBezTo>
                  <a:cubicBezTo>
                    <a:pt x="1429" y="14"/>
                    <a:pt x="1351" y="0"/>
                    <a:pt x="1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72" name="Google Shape;572;p4"/>
            <p:cNvSpPr/>
            <p:nvPr/>
          </p:nvSpPr>
          <p:spPr>
            <a:xfrm>
              <a:off x="1239309" y="-1380840"/>
              <a:ext cx="52263" cy="36389"/>
            </a:xfrm>
            <a:custGeom>
              <a:avLst/>
              <a:gdLst/>
              <a:ahLst/>
              <a:cxnLst/>
              <a:rect l="l" t="t" r="r" b="b"/>
              <a:pathLst>
                <a:path w="1656" h="1153" extrusionOk="0">
                  <a:moveTo>
                    <a:pt x="1334" y="1"/>
                  </a:moveTo>
                  <a:cubicBezTo>
                    <a:pt x="1072" y="48"/>
                    <a:pt x="762" y="120"/>
                    <a:pt x="810" y="465"/>
                  </a:cubicBezTo>
                  <a:cubicBezTo>
                    <a:pt x="858" y="798"/>
                    <a:pt x="715" y="822"/>
                    <a:pt x="512" y="870"/>
                  </a:cubicBezTo>
                  <a:cubicBezTo>
                    <a:pt x="467" y="880"/>
                    <a:pt x="419" y="880"/>
                    <a:pt x="370" y="880"/>
                  </a:cubicBezTo>
                  <a:cubicBezTo>
                    <a:pt x="359" y="880"/>
                    <a:pt x="348" y="880"/>
                    <a:pt x="337" y="880"/>
                  </a:cubicBezTo>
                  <a:cubicBezTo>
                    <a:pt x="217" y="880"/>
                    <a:pt x="96" y="886"/>
                    <a:pt x="0" y="1013"/>
                  </a:cubicBezTo>
                  <a:cubicBezTo>
                    <a:pt x="75" y="1057"/>
                    <a:pt x="149" y="1071"/>
                    <a:pt x="223" y="1071"/>
                  </a:cubicBezTo>
                  <a:cubicBezTo>
                    <a:pt x="360" y="1071"/>
                    <a:pt x="498" y="1023"/>
                    <a:pt x="638" y="1023"/>
                  </a:cubicBezTo>
                  <a:cubicBezTo>
                    <a:pt x="691" y="1023"/>
                    <a:pt x="744" y="1030"/>
                    <a:pt x="798" y="1048"/>
                  </a:cubicBezTo>
                  <a:cubicBezTo>
                    <a:pt x="858" y="1084"/>
                    <a:pt x="929" y="1120"/>
                    <a:pt x="988" y="1132"/>
                  </a:cubicBezTo>
                  <a:cubicBezTo>
                    <a:pt x="1044" y="1146"/>
                    <a:pt x="1096" y="1153"/>
                    <a:pt x="1146" y="1153"/>
                  </a:cubicBezTo>
                  <a:cubicBezTo>
                    <a:pt x="1311" y="1153"/>
                    <a:pt x="1445" y="1071"/>
                    <a:pt x="1536" y="870"/>
                  </a:cubicBezTo>
                  <a:cubicBezTo>
                    <a:pt x="1584" y="715"/>
                    <a:pt x="1608" y="548"/>
                    <a:pt x="1655" y="382"/>
                  </a:cubicBezTo>
                  <a:cubicBezTo>
                    <a:pt x="1631" y="179"/>
                    <a:pt x="1512" y="48"/>
                    <a:pt x="1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73" name="Google Shape;573;p4"/>
            <p:cNvSpPr/>
            <p:nvPr/>
          </p:nvSpPr>
          <p:spPr>
            <a:xfrm>
              <a:off x="363039" y="-1040033"/>
              <a:ext cx="57155" cy="61668"/>
            </a:xfrm>
            <a:custGeom>
              <a:avLst/>
              <a:gdLst/>
              <a:ahLst/>
              <a:cxnLst/>
              <a:rect l="l" t="t" r="r" b="b"/>
              <a:pathLst>
                <a:path w="1811" h="1954" extrusionOk="0">
                  <a:moveTo>
                    <a:pt x="1072" y="1"/>
                  </a:moveTo>
                  <a:lnTo>
                    <a:pt x="1072" y="1"/>
                  </a:lnTo>
                  <a:cubicBezTo>
                    <a:pt x="989" y="143"/>
                    <a:pt x="1108" y="405"/>
                    <a:pt x="882" y="453"/>
                  </a:cubicBezTo>
                  <a:cubicBezTo>
                    <a:pt x="906" y="522"/>
                    <a:pt x="943" y="543"/>
                    <a:pt x="985" y="543"/>
                  </a:cubicBezTo>
                  <a:cubicBezTo>
                    <a:pt x="1048" y="543"/>
                    <a:pt x="1124" y="496"/>
                    <a:pt x="1191" y="496"/>
                  </a:cubicBezTo>
                  <a:cubicBezTo>
                    <a:pt x="1232" y="496"/>
                    <a:pt x="1270" y="514"/>
                    <a:pt x="1299" y="572"/>
                  </a:cubicBezTo>
                  <a:cubicBezTo>
                    <a:pt x="1344" y="651"/>
                    <a:pt x="1400" y="860"/>
                    <a:pt x="1364" y="860"/>
                  </a:cubicBezTo>
                  <a:cubicBezTo>
                    <a:pt x="1363" y="860"/>
                    <a:pt x="1361" y="859"/>
                    <a:pt x="1358" y="858"/>
                  </a:cubicBezTo>
                  <a:cubicBezTo>
                    <a:pt x="1294" y="820"/>
                    <a:pt x="1243" y="804"/>
                    <a:pt x="1200" y="804"/>
                  </a:cubicBezTo>
                  <a:cubicBezTo>
                    <a:pt x="1041" y="804"/>
                    <a:pt x="999" y="1017"/>
                    <a:pt x="906" y="1120"/>
                  </a:cubicBezTo>
                  <a:cubicBezTo>
                    <a:pt x="811" y="1228"/>
                    <a:pt x="745" y="1277"/>
                    <a:pt x="699" y="1277"/>
                  </a:cubicBezTo>
                  <a:cubicBezTo>
                    <a:pt x="630" y="1277"/>
                    <a:pt x="608" y="1164"/>
                    <a:pt x="608" y="977"/>
                  </a:cubicBezTo>
                  <a:cubicBezTo>
                    <a:pt x="572" y="989"/>
                    <a:pt x="513" y="989"/>
                    <a:pt x="513" y="1001"/>
                  </a:cubicBezTo>
                  <a:cubicBezTo>
                    <a:pt x="430" y="1334"/>
                    <a:pt x="1" y="1513"/>
                    <a:pt x="168" y="1953"/>
                  </a:cubicBezTo>
                  <a:cubicBezTo>
                    <a:pt x="239" y="1918"/>
                    <a:pt x="310" y="1870"/>
                    <a:pt x="406" y="1822"/>
                  </a:cubicBezTo>
                  <a:cubicBezTo>
                    <a:pt x="763" y="1703"/>
                    <a:pt x="1037" y="1429"/>
                    <a:pt x="1322" y="1179"/>
                  </a:cubicBezTo>
                  <a:lnTo>
                    <a:pt x="1322" y="1179"/>
                  </a:lnTo>
                  <a:lnTo>
                    <a:pt x="1311" y="1191"/>
                  </a:lnTo>
                  <a:cubicBezTo>
                    <a:pt x="1430" y="1120"/>
                    <a:pt x="1596" y="1132"/>
                    <a:pt x="1703" y="1013"/>
                  </a:cubicBezTo>
                  <a:cubicBezTo>
                    <a:pt x="1775" y="929"/>
                    <a:pt x="1811" y="834"/>
                    <a:pt x="1799" y="715"/>
                  </a:cubicBezTo>
                  <a:cubicBezTo>
                    <a:pt x="1501" y="560"/>
                    <a:pt x="1406" y="155"/>
                    <a:pt x="10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74" name="Google Shape;574;p4"/>
            <p:cNvSpPr/>
            <p:nvPr/>
          </p:nvSpPr>
          <p:spPr>
            <a:xfrm>
              <a:off x="236803" y="-1141117"/>
              <a:ext cx="43616" cy="55293"/>
            </a:xfrm>
            <a:custGeom>
              <a:avLst/>
              <a:gdLst/>
              <a:ahLst/>
              <a:cxnLst/>
              <a:rect l="l" t="t" r="r" b="b"/>
              <a:pathLst>
                <a:path w="1382" h="1752" extrusionOk="0">
                  <a:moveTo>
                    <a:pt x="1203" y="1"/>
                  </a:moveTo>
                  <a:cubicBezTo>
                    <a:pt x="727" y="358"/>
                    <a:pt x="310" y="739"/>
                    <a:pt x="0" y="1275"/>
                  </a:cubicBezTo>
                  <a:cubicBezTo>
                    <a:pt x="227" y="1322"/>
                    <a:pt x="48" y="1620"/>
                    <a:pt x="227" y="1751"/>
                  </a:cubicBezTo>
                  <a:cubicBezTo>
                    <a:pt x="358" y="1144"/>
                    <a:pt x="965" y="1108"/>
                    <a:pt x="1203" y="632"/>
                  </a:cubicBezTo>
                  <a:cubicBezTo>
                    <a:pt x="1274" y="418"/>
                    <a:pt x="1382" y="203"/>
                    <a:pt x="12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75" name="Google Shape;575;p4"/>
            <p:cNvSpPr/>
            <p:nvPr/>
          </p:nvSpPr>
          <p:spPr>
            <a:xfrm>
              <a:off x="863188" y="-1444337"/>
              <a:ext cx="51506" cy="43616"/>
            </a:xfrm>
            <a:custGeom>
              <a:avLst/>
              <a:gdLst/>
              <a:ahLst/>
              <a:cxnLst/>
              <a:rect l="l" t="t" r="r" b="b"/>
              <a:pathLst>
                <a:path w="1632" h="1382" extrusionOk="0">
                  <a:moveTo>
                    <a:pt x="476" y="1"/>
                  </a:moveTo>
                  <a:cubicBezTo>
                    <a:pt x="405" y="24"/>
                    <a:pt x="333" y="36"/>
                    <a:pt x="238" y="60"/>
                  </a:cubicBezTo>
                  <a:cubicBezTo>
                    <a:pt x="357" y="155"/>
                    <a:pt x="429" y="239"/>
                    <a:pt x="226" y="334"/>
                  </a:cubicBezTo>
                  <a:cubicBezTo>
                    <a:pt x="0" y="429"/>
                    <a:pt x="36" y="536"/>
                    <a:pt x="226" y="643"/>
                  </a:cubicBezTo>
                  <a:cubicBezTo>
                    <a:pt x="274" y="810"/>
                    <a:pt x="310" y="965"/>
                    <a:pt x="453" y="1072"/>
                  </a:cubicBezTo>
                  <a:cubicBezTo>
                    <a:pt x="457" y="1072"/>
                    <a:pt x="461" y="1072"/>
                    <a:pt x="466" y="1072"/>
                  </a:cubicBezTo>
                  <a:cubicBezTo>
                    <a:pt x="695" y="1072"/>
                    <a:pt x="802" y="1370"/>
                    <a:pt x="1012" y="1382"/>
                  </a:cubicBezTo>
                  <a:cubicBezTo>
                    <a:pt x="1155" y="1382"/>
                    <a:pt x="1250" y="1298"/>
                    <a:pt x="1369" y="1239"/>
                  </a:cubicBezTo>
                  <a:cubicBezTo>
                    <a:pt x="1476" y="1155"/>
                    <a:pt x="1631" y="1084"/>
                    <a:pt x="1572" y="893"/>
                  </a:cubicBezTo>
                  <a:cubicBezTo>
                    <a:pt x="1572" y="739"/>
                    <a:pt x="1512" y="643"/>
                    <a:pt x="1357" y="632"/>
                  </a:cubicBezTo>
                  <a:cubicBezTo>
                    <a:pt x="1298" y="586"/>
                    <a:pt x="1234" y="574"/>
                    <a:pt x="1167" y="574"/>
                  </a:cubicBezTo>
                  <a:cubicBezTo>
                    <a:pt x="1083" y="574"/>
                    <a:pt x="996" y="594"/>
                    <a:pt x="912" y="594"/>
                  </a:cubicBezTo>
                  <a:cubicBezTo>
                    <a:pt x="834" y="594"/>
                    <a:pt x="759" y="577"/>
                    <a:pt x="691" y="512"/>
                  </a:cubicBezTo>
                  <a:cubicBezTo>
                    <a:pt x="500" y="405"/>
                    <a:pt x="762" y="60"/>
                    <a:pt x="4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76" name="Google Shape;576;p4"/>
            <p:cNvSpPr/>
            <p:nvPr/>
          </p:nvSpPr>
          <p:spPr>
            <a:xfrm>
              <a:off x="421676" y="-1054866"/>
              <a:ext cx="77795" cy="38913"/>
            </a:xfrm>
            <a:custGeom>
              <a:avLst/>
              <a:gdLst/>
              <a:ahLst/>
              <a:cxnLst/>
              <a:rect l="l" t="t" r="r" b="b"/>
              <a:pathLst>
                <a:path w="2465" h="1233" extrusionOk="0">
                  <a:moveTo>
                    <a:pt x="1733" y="1"/>
                  </a:moveTo>
                  <a:cubicBezTo>
                    <a:pt x="1713" y="1"/>
                    <a:pt x="1691" y="6"/>
                    <a:pt x="1667" y="18"/>
                  </a:cubicBezTo>
                  <a:cubicBezTo>
                    <a:pt x="1012" y="221"/>
                    <a:pt x="441" y="554"/>
                    <a:pt x="0" y="1161"/>
                  </a:cubicBezTo>
                  <a:cubicBezTo>
                    <a:pt x="42" y="1209"/>
                    <a:pt x="81" y="1233"/>
                    <a:pt x="118" y="1233"/>
                  </a:cubicBezTo>
                  <a:cubicBezTo>
                    <a:pt x="155" y="1233"/>
                    <a:pt x="191" y="1209"/>
                    <a:pt x="226" y="1161"/>
                  </a:cubicBezTo>
                  <a:cubicBezTo>
                    <a:pt x="603" y="941"/>
                    <a:pt x="915" y="529"/>
                    <a:pt x="1373" y="529"/>
                  </a:cubicBezTo>
                  <a:cubicBezTo>
                    <a:pt x="1437" y="529"/>
                    <a:pt x="1503" y="537"/>
                    <a:pt x="1572" y="554"/>
                  </a:cubicBezTo>
                  <a:cubicBezTo>
                    <a:pt x="1655" y="709"/>
                    <a:pt x="1810" y="756"/>
                    <a:pt x="1929" y="864"/>
                  </a:cubicBezTo>
                  <a:cubicBezTo>
                    <a:pt x="1955" y="868"/>
                    <a:pt x="1981" y="871"/>
                    <a:pt x="2008" y="871"/>
                  </a:cubicBezTo>
                  <a:cubicBezTo>
                    <a:pt x="2053" y="871"/>
                    <a:pt x="2098" y="862"/>
                    <a:pt x="2143" y="840"/>
                  </a:cubicBezTo>
                  <a:cubicBezTo>
                    <a:pt x="2465" y="387"/>
                    <a:pt x="1905" y="363"/>
                    <a:pt x="1870" y="90"/>
                  </a:cubicBezTo>
                  <a:cubicBezTo>
                    <a:pt x="1834" y="45"/>
                    <a:pt x="1792" y="1"/>
                    <a:pt x="17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77" name="Google Shape;577;p4"/>
            <p:cNvSpPr/>
            <p:nvPr/>
          </p:nvSpPr>
          <p:spPr>
            <a:xfrm>
              <a:off x="295029" y="-1193348"/>
              <a:ext cx="44752" cy="40460"/>
            </a:xfrm>
            <a:custGeom>
              <a:avLst/>
              <a:gdLst/>
              <a:ahLst/>
              <a:cxnLst/>
              <a:rect l="l" t="t" r="r" b="b"/>
              <a:pathLst>
                <a:path w="1418" h="1282" extrusionOk="0">
                  <a:moveTo>
                    <a:pt x="1239" y="1"/>
                  </a:moveTo>
                  <a:cubicBezTo>
                    <a:pt x="918" y="144"/>
                    <a:pt x="644" y="370"/>
                    <a:pt x="406" y="644"/>
                  </a:cubicBezTo>
                  <a:cubicBezTo>
                    <a:pt x="418" y="644"/>
                    <a:pt x="429" y="656"/>
                    <a:pt x="429" y="680"/>
                  </a:cubicBezTo>
                  <a:cubicBezTo>
                    <a:pt x="429" y="731"/>
                    <a:pt x="411" y="765"/>
                    <a:pt x="375" y="765"/>
                  </a:cubicBezTo>
                  <a:cubicBezTo>
                    <a:pt x="370" y="765"/>
                    <a:pt x="364" y="764"/>
                    <a:pt x="358" y="763"/>
                  </a:cubicBezTo>
                  <a:cubicBezTo>
                    <a:pt x="287" y="787"/>
                    <a:pt x="179" y="763"/>
                    <a:pt x="132" y="882"/>
                  </a:cubicBezTo>
                  <a:cubicBezTo>
                    <a:pt x="60" y="1037"/>
                    <a:pt x="1" y="1203"/>
                    <a:pt x="239" y="1263"/>
                  </a:cubicBezTo>
                  <a:cubicBezTo>
                    <a:pt x="293" y="1276"/>
                    <a:pt x="344" y="1282"/>
                    <a:pt x="392" y="1282"/>
                  </a:cubicBezTo>
                  <a:cubicBezTo>
                    <a:pt x="841" y="1282"/>
                    <a:pt x="1048" y="772"/>
                    <a:pt x="1370" y="525"/>
                  </a:cubicBezTo>
                  <a:lnTo>
                    <a:pt x="1358" y="501"/>
                  </a:lnTo>
                  <a:cubicBezTo>
                    <a:pt x="1239" y="322"/>
                    <a:pt x="1418" y="179"/>
                    <a:pt x="1370" y="13"/>
                  </a:cubicBezTo>
                  <a:cubicBezTo>
                    <a:pt x="1322" y="13"/>
                    <a:pt x="1275" y="1"/>
                    <a:pt x="1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78" name="Google Shape;578;p4"/>
            <p:cNvSpPr/>
            <p:nvPr/>
          </p:nvSpPr>
          <p:spPr>
            <a:xfrm>
              <a:off x="656128" y="-1374528"/>
              <a:ext cx="50023" cy="53336"/>
            </a:xfrm>
            <a:custGeom>
              <a:avLst/>
              <a:gdLst/>
              <a:ahLst/>
              <a:cxnLst/>
              <a:rect l="l" t="t" r="r" b="b"/>
              <a:pathLst>
                <a:path w="1585" h="1690" extrusionOk="0">
                  <a:moveTo>
                    <a:pt x="420" y="0"/>
                  </a:moveTo>
                  <a:cubicBezTo>
                    <a:pt x="363" y="0"/>
                    <a:pt x="304" y="18"/>
                    <a:pt x="239" y="51"/>
                  </a:cubicBezTo>
                  <a:lnTo>
                    <a:pt x="156" y="98"/>
                  </a:lnTo>
                  <a:cubicBezTo>
                    <a:pt x="1" y="277"/>
                    <a:pt x="156" y="384"/>
                    <a:pt x="227" y="515"/>
                  </a:cubicBezTo>
                  <a:cubicBezTo>
                    <a:pt x="191" y="848"/>
                    <a:pt x="417" y="944"/>
                    <a:pt x="608" y="1087"/>
                  </a:cubicBezTo>
                  <a:cubicBezTo>
                    <a:pt x="751" y="1265"/>
                    <a:pt x="763" y="1515"/>
                    <a:pt x="953" y="1646"/>
                  </a:cubicBezTo>
                  <a:cubicBezTo>
                    <a:pt x="1016" y="1675"/>
                    <a:pt x="1076" y="1689"/>
                    <a:pt x="1137" y="1689"/>
                  </a:cubicBezTo>
                  <a:cubicBezTo>
                    <a:pt x="1203" y="1689"/>
                    <a:pt x="1271" y="1672"/>
                    <a:pt x="1346" y="1634"/>
                  </a:cubicBezTo>
                  <a:cubicBezTo>
                    <a:pt x="1465" y="1503"/>
                    <a:pt x="1382" y="1360"/>
                    <a:pt x="1346" y="1229"/>
                  </a:cubicBezTo>
                  <a:cubicBezTo>
                    <a:pt x="1239" y="1087"/>
                    <a:pt x="1322" y="967"/>
                    <a:pt x="1406" y="848"/>
                  </a:cubicBezTo>
                  <a:cubicBezTo>
                    <a:pt x="1477" y="729"/>
                    <a:pt x="1584" y="610"/>
                    <a:pt x="1406" y="491"/>
                  </a:cubicBezTo>
                  <a:cubicBezTo>
                    <a:pt x="1324" y="496"/>
                    <a:pt x="1258" y="500"/>
                    <a:pt x="1202" y="500"/>
                  </a:cubicBezTo>
                  <a:cubicBezTo>
                    <a:pt x="983" y="500"/>
                    <a:pt x="924" y="440"/>
                    <a:pt x="668" y="146"/>
                  </a:cubicBezTo>
                  <a:cubicBezTo>
                    <a:pt x="588" y="44"/>
                    <a:pt x="508" y="0"/>
                    <a:pt x="4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79" name="Google Shape;579;p4"/>
            <p:cNvSpPr/>
            <p:nvPr/>
          </p:nvSpPr>
          <p:spPr>
            <a:xfrm>
              <a:off x="911284" y="-1463493"/>
              <a:ext cx="56524" cy="33359"/>
            </a:xfrm>
            <a:custGeom>
              <a:avLst/>
              <a:gdLst/>
              <a:ahLst/>
              <a:cxnLst/>
              <a:rect l="l" t="t" r="r" b="b"/>
              <a:pathLst>
                <a:path w="1791" h="1057" extrusionOk="0">
                  <a:moveTo>
                    <a:pt x="1274" y="0"/>
                  </a:moveTo>
                  <a:lnTo>
                    <a:pt x="1274" y="0"/>
                  </a:lnTo>
                  <a:cubicBezTo>
                    <a:pt x="1036" y="48"/>
                    <a:pt x="786" y="72"/>
                    <a:pt x="548" y="119"/>
                  </a:cubicBezTo>
                  <a:cubicBezTo>
                    <a:pt x="464" y="119"/>
                    <a:pt x="441" y="167"/>
                    <a:pt x="500" y="238"/>
                  </a:cubicBezTo>
                  <a:cubicBezTo>
                    <a:pt x="357" y="417"/>
                    <a:pt x="179" y="572"/>
                    <a:pt x="60" y="762"/>
                  </a:cubicBezTo>
                  <a:cubicBezTo>
                    <a:pt x="0" y="881"/>
                    <a:pt x="131" y="846"/>
                    <a:pt x="179" y="881"/>
                  </a:cubicBezTo>
                  <a:cubicBezTo>
                    <a:pt x="209" y="896"/>
                    <a:pt x="234" y="911"/>
                    <a:pt x="264" y="911"/>
                  </a:cubicBezTo>
                  <a:cubicBezTo>
                    <a:pt x="281" y="911"/>
                    <a:pt x="300" y="906"/>
                    <a:pt x="322" y="893"/>
                  </a:cubicBezTo>
                  <a:cubicBezTo>
                    <a:pt x="507" y="832"/>
                    <a:pt x="594" y="575"/>
                    <a:pt x="798" y="575"/>
                  </a:cubicBezTo>
                  <a:cubicBezTo>
                    <a:pt x="831" y="575"/>
                    <a:pt x="866" y="581"/>
                    <a:pt x="905" y="596"/>
                  </a:cubicBezTo>
                  <a:cubicBezTo>
                    <a:pt x="1024" y="631"/>
                    <a:pt x="1131" y="667"/>
                    <a:pt x="1238" y="715"/>
                  </a:cubicBezTo>
                  <a:cubicBezTo>
                    <a:pt x="1334" y="762"/>
                    <a:pt x="1393" y="881"/>
                    <a:pt x="1476" y="965"/>
                  </a:cubicBezTo>
                  <a:cubicBezTo>
                    <a:pt x="1522" y="1025"/>
                    <a:pt x="1567" y="1057"/>
                    <a:pt x="1621" y="1057"/>
                  </a:cubicBezTo>
                  <a:cubicBezTo>
                    <a:pt x="1653" y="1057"/>
                    <a:pt x="1687" y="1046"/>
                    <a:pt x="1727" y="1024"/>
                  </a:cubicBezTo>
                  <a:cubicBezTo>
                    <a:pt x="1750" y="989"/>
                    <a:pt x="1774" y="941"/>
                    <a:pt x="1738" y="881"/>
                  </a:cubicBezTo>
                  <a:cubicBezTo>
                    <a:pt x="1692" y="675"/>
                    <a:pt x="1791" y="368"/>
                    <a:pt x="1520" y="368"/>
                  </a:cubicBezTo>
                  <a:cubicBezTo>
                    <a:pt x="1510" y="368"/>
                    <a:pt x="1499" y="369"/>
                    <a:pt x="1488" y="369"/>
                  </a:cubicBezTo>
                  <a:cubicBezTo>
                    <a:pt x="1469" y="371"/>
                    <a:pt x="1452" y="372"/>
                    <a:pt x="1436" y="372"/>
                  </a:cubicBezTo>
                  <a:cubicBezTo>
                    <a:pt x="1158" y="372"/>
                    <a:pt x="1387" y="90"/>
                    <a:pt x="1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80" name="Google Shape;580;p4"/>
            <p:cNvSpPr/>
            <p:nvPr/>
          </p:nvSpPr>
          <p:spPr>
            <a:xfrm>
              <a:off x="271360" y="-1165544"/>
              <a:ext cx="31213" cy="44373"/>
            </a:xfrm>
            <a:custGeom>
              <a:avLst/>
              <a:gdLst/>
              <a:ahLst/>
              <a:cxnLst/>
              <a:rect l="l" t="t" r="r" b="b"/>
              <a:pathLst>
                <a:path w="989" h="1406" extrusionOk="0">
                  <a:moveTo>
                    <a:pt x="882" y="1"/>
                  </a:moveTo>
                  <a:cubicBezTo>
                    <a:pt x="632" y="263"/>
                    <a:pt x="287" y="418"/>
                    <a:pt x="108" y="775"/>
                  </a:cubicBezTo>
                  <a:cubicBezTo>
                    <a:pt x="156" y="977"/>
                    <a:pt x="1" y="1203"/>
                    <a:pt x="108" y="1406"/>
                  </a:cubicBezTo>
                  <a:cubicBezTo>
                    <a:pt x="382" y="1037"/>
                    <a:pt x="882" y="930"/>
                    <a:pt x="989" y="382"/>
                  </a:cubicBezTo>
                  <a:cubicBezTo>
                    <a:pt x="870" y="299"/>
                    <a:pt x="894" y="132"/>
                    <a:pt x="8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81" name="Google Shape;581;p4"/>
            <p:cNvSpPr/>
            <p:nvPr/>
          </p:nvSpPr>
          <p:spPr>
            <a:xfrm>
              <a:off x="757591" y="-1418616"/>
              <a:ext cx="54125" cy="39134"/>
            </a:xfrm>
            <a:custGeom>
              <a:avLst/>
              <a:gdLst/>
              <a:ahLst/>
              <a:cxnLst/>
              <a:rect l="l" t="t" r="r" b="b"/>
              <a:pathLst>
                <a:path w="1715" h="1240" extrusionOk="0">
                  <a:moveTo>
                    <a:pt x="1173" y="1"/>
                  </a:moveTo>
                  <a:cubicBezTo>
                    <a:pt x="1096" y="1"/>
                    <a:pt x="1017" y="29"/>
                    <a:pt x="941" y="67"/>
                  </a:cubicBezTo>
                  <a:cubicBezTo>
                    <a:pt x="762" y="293"/>
                    <a:pt x="465" y="162"/>
                    <a:pt x="274" y="340"/>
                  </a:cubicBezTo>
                  <a:cubicBezTo>
                    <a:pt x="72" y="495"/>
                    <a:pt x="12" y="733"/>
                    <a:pt x="0" y="1007"/>
                  </a:cubicBezTo>
                  <a:cubicBezTo>
                    <a:pt x="100" y="1169"/>
                    <a:pt x="209" y="1240"/>
                    <a:pt x="323" y="1240"/>
                  </a:cubicBezTo>
                  <a:cubicBezTo>
                    <a:pt x="428" y="1240"/>
                    <a:pt x="535" y="1181"/>
                    <a:pt x="643" y="1079"/>
                  </a:cubicBezTo>
                  <a:cubicBezTo>
                    <a:pt x="652" y="760"/>
                    <a:pt x="754" y="609"/>
                    <a:pt x="941" y="609"/>
                  </a:cubicBezTo>
                  <a:cubicBezTo>
                    <a:pt x="1012" y="609"/>
                    <a:pt x="1096" y="631"/>
                    <a:pt x="1191" y="674"/>
                  </a:cubicBezTo>
                  <a:cubicBezTo>
                    <a:pt x="1286" y="721"/>
                    <a:pt x="1358" y="769"/>
                    <a:pt x="1465" y="781"/>
                  </a:cubicBezTo>
                  <a:cubicBezTo>
                    <a:pt x="1596" y="781"/>
                    <a:pt x="1667" y="698"/>
                    <a:pt x="1715" y="543"/>
                  </a:cubicBezTo>
                  <a:lnTo>
                    <a:pt x="1715" y="459"/>
                  </a:lnTo>
                  <a:cubicBezTo>
                    <a:pt x="1648" y="378"/>
                    <a:pt x="1567" y="364"/>
                    <a:pt x="1484" y="364"/>
                  </a:cubicBezTo>
                  <a:cubicBezTo>
                    <a:pt x="1441" y="364"/>
                    <a:pt x="1397" y="368"/>
                    <a:pt x="1354" y="368"/>
                  </a:cubicBezTo>
                  <a:cubicBezTo>
                    <a:pt x="1274" y="368"/>
                    <a:pt x="1196" y="355"/>
                    <a:pt x="1132" y="281"/>
                  </a:cubicBezTo>
                  <a:cubicBezTo>
                    <a:pt x="1203" y="221"/>
                    <a:pt x="1298" y="138"/>
                    <a:pt x="1370" y="78"/>
                  </a:cubicBezTo>
                  <a:cubicBezTo>
                    <a:pt x="1308" y="23"/>
                    <a:pt x="1241" y="1"/>
                    <a:pt x="11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82" name="Google Shape;582;p4"/>
            <p:cNvSpPr/>
            <p:nvPr/>
          </p:nvSpPr>
          <p:spPr>
            <a:xfrm>
              <a:off x="695577" y="-1394095"/>
              <a:ext cx="35379" cy="41186"/>
            </a:xfrm>
            <a:custGeom>
              <a:avLst/>
              <a:gdLst/>
              <a:ahLst/>
              <a:cxnLst/>
              <a:rect l="l" t="t" r="r" b="b"/>
              <a:pathLst>
                <a:path w="1121" h="1305" extrusionOk="0">
                  <a:moveTo>
                    <a:pt x="847" y="0"/>
                  </a:moveTo>
                  <a:cubicBezTo>
                    <a:pt x="786" y="0"/>
                    <a:pt x="725" y="9"/>
                    <a:pt x="668" y="52"/>
                  </a:cubicBezTo>
                  <a:cubicBezTo>
                    <a:pt x="549" y="99"/>
                    <a:pt x="441" y="135"/>
                    <a:pt x="346" y="183"/>
                  </a:cubicBezTo>
                  <a:cubicBezTo>
                    <a:pt x="310" y="218"/>
                    <a:pt x="287" y="254"/>
                    <a:pt x="275" y="314"/>
                  </a:cubicBezTo>
                  <a:cubicBezTo>
                    <a:pt x="299" y="528"/>
                    <a:pt x="120" y="587"/>
                    <a:pt x="60" y="730"/>
                  </a:cubicBezTo>
                  <a:cubicBezTo>
                    <a:pt x="1" y="1016"/>
                    <a:pt x="227" y="1087"/>
                    <a:pt x="334" y="1254"/>
                  </a:cubicBezTo>
                  <a:cubicBezTo>
                    <a:pt x="393" y="1291"/>
                    <a:pt x="455" y="1305"/>
                    <a:pt x="520" y="1305"/>
                  </a:cubicBezTo>
                  <a:cubicBezTo>
                    <a:pt x="561" y="1305"/>
                    <a:pt x="602" y="1299"/>
                    <a:pt x="644" y="1290"/>
                  </a:cubicBezTo>
                  <a:cubicBezTo>
                    <a:pt x="775" y="1230"/>
                    <a:pt x="870" y="1123"/>
                    <a:pt x="930" y="992"/>
                  </a:cubicBezTo>
                  <a:cubicBezTo>
                    <a:pt x="930" y="790"/>
                    <a:pt x="1049" y="635"/>
                    <a:pt x="1025" y="433"/>
                  </a:cubicBezTo>
                  <a:cubicBezTo>
                    <a:pt x="894" y="302"/>
                    <a:pt x="1120" y="123"/>
                    <a:pt x="965" y="4"/>
                  </a:cubicBezTo>
                  <a:cubicBezTo>
                    <a:pt x="927" y="4"/>
                    <a:pt x="887" y="0"/>
                    <a:pt x="8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83" name="Google Shape;583;p4"/>
            <p:cNvSpPr/>
            <p:nvPr/>
          </p:nvSpPr>
          <p:spPr>
            <a:xfrm>
              <a:off x="1209990" y="-1444937"/>
              <a:ext cx="47372" cy="24743"/>
            </a:xfrm>
            <a:custGeom>
              <a:avLst/>
              <a:gdLst/>
              <a:ahLst/>
              <a:cxnLst/>
              <a:rect l="l" t="t" r="r" b="b"/>
              <a:pathLst>
                <a:path w="1501" h="784" extrusionOk="0">
                  <a:moveTo>
                    <a:pt x="223" y="0"/>
                  </a:moveTo>
                  <a:cubicBezTo>
                    <a:pt x="169" y="0"/>
                    <a:pt x="115" y="9"/>
                    <a:pt x="60" y="31"/>
                  </a:cubicBezTo>
                  <a:cubicBezTo>
                    <a:pt x="36" y="31"/>
                    <a:pt x="24" y="31"/>
                    <a:pt x="12" y="55"/>
                  </a:cubicBezTo>
                  <a:cubicBezTo>
                    <a:pt x="1" y="67"/>
                    <a:pt x="1" y="91"/>
                    <a:pt x="24" y="127"/>
                  </a:cubicBezTo>
                  <a:cubicBezTo>
                    <a:pt x="239" y="174"/>
                    <a:pt x="1" y="520"/>
                    <a:pt x="251" y="531"/>
                  </a:cubicBezTo>
                  <a:cubicBezTo>
                    <a:pt x="597" y="542"/>
                    <a:pt x="897" y="784"/>
                    <a:pt x="1241" y="784"/>
                  </a:cubicBezTo>
                  <a:cubicBezTo>
                    <a:pt x="1287" y="784"/>
                    <a:pt x="1334" y="779"/>
                    <a:pt x="1382" y="770"/>
                  </a:cubicBezTo>
                  <a:cubicBezTo>
                    <a:pt x="1501" y="591"/>
                    <a:pt x="1382" y="496"/>
                    <a:pt x="1275" y="412"/>
                  </a:cubicBezTo>
                  <a:lnTo>
                    <a:pt x="834" y="139"/>
                  </a:lnTo>
                  <a:cubicBezTo>
                    <a:pt x="636" y="129"/>
                    <a:pt x="431" y="0"/>
                    <a:pt x="2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84" name="Google Shape;584;p4"/>
            <p:cNvSpPr/>
            <p:nvPr/>
          </p:nvSpPr>
          <p:spPr>
            <a:xfrm>
              <a:off x="317215" y="-1001689"/>
              <a:ext cx="32349" cy="46235"/>
            </a:xfrm>
            <a:custGeom>
              <a:avLst/>
              <a:gdLst/>
              <a:ahLst/>
              <a:cxnLst/>
              <a:rect l="l" t="t" r="r" b="b"/>
              <a:pathLst>
                <a:path w="1025" h="1465" extrusionOk="0">
                  <a:moveTo>
                    <a:pt x="0" y="0"/>
                  </a:moveTo>
                  <a:cubicBezTo>
                    <a:pt x="24" y="119"/>
                    <a:pt x="72" y="250"/>
                    <a:pt x="96" y="369"/>
                  </a:cubicBezTo>
                  <a:cubicBezTo>
                    <a:pt x="179" y="655"/>
                    <a:pt x="250" y="941"/>
                    <a:pt x="334" y="1238"/>
                  </a:cubicBezTo>
                  <a:cubicBezTo>
                    <a:pt x="508" y="1387"/>
                    <a:pt x="638" y="1465"/>
                    <a:pt x="739" y="1465"/>
                  </a:cubicBezTo>
                  <a:cubicBezTo>
                    <a:pt x="873" y="1465"/>
                    <a:pt x="956" y="1328"/>
                    <a:pt x="1024" y="1036"/>
                  </a:cubicBezTo>
                  <a:lnTo>
                    <a:pt x="1024" y="1036"/>
                  </a:lnTo>
                  <a:cubicBezTo>
                    <a:pt x="926" y="1075"/>
                    <a:pt x="845" y="1096"/>
                    <a:pt x="782" y="1096"/>
                  </a:cubicBezTo>
                  <a:cubicBezTo>
                    <a:pt x="615" y="1096"/>
                    <a:pt x="572" y="954"/>
                    <a:pt x="667" y="643"/>
                  </a:cubicBezTo>
                  <a:cubicBezTo>
                    <a:pt x="500" y="393"/>
                    <a:pt x="334" y="179"/>
                    <a:pt x="1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85" name="Google Shape;585;p4"/>
            <p:cNvSpPr/>
            <p:nvPr/>
          </p:nvSpPr>
          <p:spPr>
            <a:xfrm>
              <a:off x="663639" y="-1380809"/>
              <a:ext cx="42511" cy="27426"/>
            </a:xfrm>
            <a:custGeom>
              <a:avLst/>
              <a:gdLst/>
              <a:ahLst/>
              <a:cxnLst/>
              <a:rect l="l" t="t" r="r" b="b"/>
              <a:pathLst>
                <a:path w="1347" h="869" extrusionOk="0">
                  <a:moveTo>
                    <a:pt x="739" y="0"/>
                  </a:moveTo>
                  <a:cubicBezTo>
                    <a:pt x="726" y="0"/>
                    <a:pt x="710" y="4"/>
                    <a:pt x="691" y="12"/>
                  </a:cubicBezTo>
                  <a:cubicBezTo>
                    <a:pt x="453" y="59"/>
                    <a:pt x="215" y="119"/>
                    <a:pt x="1" y="285"/>
                  </a:cubicBezTo>
                  <a:cubicBezTo>
                    <a:pt x="96" y="297"/>
                    <a:pt x="239" y="297"/>
                    <a:pt x="251" y="345"/>
                  </a:cubicBezTo>
                  <a:cubicBezTo>
                    <a:pt x="362" y="758"/>
                    <a:pt x="579" y="869"/>
                    <a:pt x="835" y="869"/>
                  </a:cubicBezTo>
                  <a:cubicBezTo>
                    <a:pt x="963" y="869"/>
                    <a:pt x="1100" y="841"/>
                    <a:pt x="1239" y="809"/>
                  </a:cubicBezTo>
                  <a:cubicBezTo>
                    <a:pt x="1255" y="813"/>
                    <a:pt x="1268" y="816"/>
                    <a:pt x="1280" y="816"/>
                  </a:cubicBezTo>
                  <a:cubicBezTo>
                    <a:pt x="1304" y="816"/>
                    <a:pt x="1322" y="805"/>
                    <a:pt x="1346" y="774"/>
                  </a:cubicBezTo>
                  <a:cubicBezTo>
                    <a:pt x="1287" y="595"/>
                    <a:pt x="1108" y="488"/>
                    <a:pt x="1132" y="274"/>
                  </a:cubicBezTo>
                  <a:cubicBezTo>
                    <a:pt x="1120" y="239"/>
                    <a:pt x="1097" y="227"/>
                    <a:pt x="1068" y="227"/>
                  </a:cubicBezTo>
                  <a:cubicBezTo>
                    <a:pt x="1003" y="227"/>
                    <a:pt x="910" y="284"/>
                    <a:pt x="851" y="284"/>
                  </a:cubicBezTo>
                  <a:cubicBezTo>
                    <a:pt x="797" y="284"/>
                    <a:pt x="772" y="237"/>
                    <a:pt x="822" y="59"/>
                  </a:cubicBezTo>
                  <a:cubicBezTo>
                    <a:pt x="790" y="19"/>
                    <a:pt x="768" y="0"/>
                    <a:pt x="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86" name="Google Shape;586;p4"/>
            <p:cNvSpPr/>
            <p:nvPr/>
          </p:nvSpPr>
          <p:spPr>
            <a:xfrm>
              <a:off x="650890" y="-1163429"/>
              <a:ext cx="56366" cy="32507"/>
            </a:xfrm>
            <a:custGeom>
              <a:avLst/>
              <a:gdLst/>
              <a:ahLst/>
              <a:cxnLst/>
              <a:rect l="l" t="t" r="r" b="b"/>
              <a:pathLst>
                <a:path w="1786" h="1030" extrusionOk="0">
                  <a:moveTo>
                    <a:pt x="1414" y="0"/>
                  </a:moveTo>
                  <a:cubicBezTo>
                    <a:pt x="1396" y="0"/>
                    <a:pt x="1377" y="2"/>
                    <a:pt x="1357" y="5"/>
                  </a:cubicBezTo>
                  <a:cubicBezTo>
                    <a:pt x="1238" y="65"/>
                    <a:pt x="1167" y="172"/>
                    <a:pt x="1072" y="243"/>
                  </a:cubicBezTo>
                  <a:cubicBezTo>
                    <a:pt x="1012" y="303"/>
                    <a:pt x="964" y="351"/>
                    <a:pt x="905" y="386"/>
                  </a:cubicBezTo>
                  <a:cubicBezTo>
                    <a:pt x="858" y="418"/>
                    <a:pt x="809" y="428"/>
                    <a:pt x="758" y="428"/>
                  </a:cubicBezTo>
                  <a:cubicBezTo>
                    <a:pt x="649" y="428"/>
                    <a:pt x="535" y="379"/>
                    <a:pt x="427" y="379"/>
                  </a:cubicBezTo>
                  <a:cubicBezTo>
                    <a:pt x="357" y="379"/>
                    <a:pt x="289" y="400"/>
                    <a:pt x="226" y="470"/>
                  </a:cubicBezTo>
                  <a:cubicBezTo>
                    <a:pt x="0" y="863"/>
                    <a:pt x="274" y="946"/>
                    <a:pt x="524" y="1029"/>
                  </a:cubicBezTo>
                  <a:cubicBezTo>
                    <a:pt x="964" y="982"/>
                    <a:pt x="1322" y="779"/>
                    <a:pt x="1643" y="434"/>
                  </a:cubicBezTo>
                  <a:cubicBezTo>
                    <a:pt x="1655" y="410"/>
                    <a:pt x="1667" y="386"/>
                    <a:pt x="1703" y="386"/>
                  </a:cubicBezTo>
                  <a:cubicBezTo>
                    <a:pt x="1774" y="386"/>
                    <a:pt x="1786" y="363"/>
                    <a:pt x="1786" y="291"/>
                  </a:cubicBezTo>
                  <a:cubicBezTo>
                    <a:pt x="1679" y="141"/>
                    <a:pt x="1581" y="0"/>
                    <a:pt x="1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87" name="Google Shape;587;p4"/>
            <p:cNvSpPr/>
            <p:nvPr/>
          </p:nvSpPr>
          <p:spPr>
            <a:xfrm>
              <a:off x="605792" y="-1127515"/>
              <a:ext cx="45478" cy="37178"/>
            </a:xfrm>
            <a:custGeom>
              <a:avLst/>
              <a:gdLst/>
              <a:ahLst/>
              <a:cxnLst/>
              <a:rect l="l" t="t" r="r" b="b"/>
              <a:pathLst>
                <a:path w="1441" h="1178" extrusionOk="0">
                  <a:moveTo>
                    <a:pt x="1073" y="1"/>
                  </a:moveTo>
                  <a:cubicBezTo>
                    <a:pt x="894" y="1"/>
                    <a:pt x="705" y="141"/>
                    <a:pt x="524" y="225"/>
                  </a:cubicBezTo>
                  <a:cubicBezTo>
                    <a:pt x="405" y="320"/>
                    <a:pt x="334" y="487"/>
                    <a:pt x="227" y="606"/>
                  </a:cubicBezTo>
                  <a:cubicBezTo>
                    <a:pt x="143" y="737"/>
                    <a:pt x="0" y="856"/>
                    <a:pt x="48" y="1058"/>
                  </a:cubicBezTo>
                  <a:cubicBezTo>
                    <a:pt x="84" y="1094"/>
                    <a:pt x="96" y="1130"/>
                    <a:pt x="107" y="1177"/>
                  </a:cubicBezTo>
                  <a:cubicBezTo>
                    <a:pt x="203" y="1141"/>
                    <a:pt x="286" y="1118"/>
                    <a:pt x="358" y="1058"/>
                  </a:cubicBezTo>
                  <a:cubicBezTo>
                    <a:pt x="477" y="975"/>
                    <a:pt x="608" y="939"/>
                    <a:pt x="703" y="796"/>
                  </a:cubicBezTo>
                  <a:cubicBezTo>
                    <a:pt x="869" y="701"/>
                    <a:pt x="1048" y="606"/>
                    <a:pt x="1167" y="427"/>
                  </a:cubicBezTo>
                  <a:cubicBezTo>
                    <a:pt x="1239" y="415"/>
                    <a:pt x="1298" y="415"/>
                    <a:pt x="1358" y="415"/>
                  </a:cubicBezTo>
                  <a:cubicBezTo>
                    <a:pt x="1417" y="403"/>
                    <a:pt x="1441" y="356"/>
                    <a:pt x="1429" y="284"/>
                  </a:cubicBezTo>
                  <a:cubicBezTo>
                    <a:pt x="1320" y="72"/>
                    <a:pt x="1199" y="1"/>
                    <a:pt x="10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88" name="Google Shape;588;p4"/>
            <p:cNvSpPr/>
            <p:nvPr/>
          </p:nvSpPr>
          <p:spPr>
            <a:xfrm>
              <a:off x="853404" y="-1260600"/>
              <a:ext cx="39860" cy="20325"/>
            </a:xfrm>
            <a:custGeom>
              <a:avLst/>
              <a:gdLst/>
              <a:ahLst/>
              <a:cxnLst/>
              <a:rect l="l" t="t" r="r" b="b"/>
              <a:pathLst>
                <a:path w="1263" h="644" extrusionOk="0">
                  <a:moveTo>
                    <a:pt x="334" y="1"/>
                  </a:moveTo>
                  <a:cubicBezTo>
                    <a:pt x="535" y="302"/>
                    <a:pt x="566" y="484"/>
                    <a:pt x="286" y="484"/>
                  </a:cubicBezTo>
                  <a:cubicBezTo>
                    <a:pt x="234" y="484"/>
                    <a:pt x="171" y="478"/>
                    <a:pt x="96" y="465"/>
                  </a:cubicBezTo>
                  <a:cubicBezTo>
                    <a:pt x="91" y="464"/>
                    <a:pt x="86" y="464"/>
                    <a:pt x="82" y="464"/>
                  </a:cubicBezTo>
                  <a:cubicBezTo>
                    <a:pt x="11" y="464"/>
                    <a:pt x="1" y="554"/>
                    <a:pt x="1" y="644"/>
                  </a:cubicBezTo>
                  <a:cubicBezTo>
                    <a:pt x="334" y="632"/>
                    <a:pt x="655" y="596"/>
                    <a:pt x="989" y="584"/>
                  </a:cubicBezTo>
                  <a:cubicBezTo>
                    <a:pt x="999" y="522"/>
                    <a:pt x="1019" y="487"/>
                    <a:pt x="1063" y="487"/>
                  </a:cubicBezTo>
                  <a:cubicBezTo>
                    <a:pt x="1069" y="487"/>
                    <a:pt x="1076" y="487"/>
                    <a:pt x="1084" y="489"/>
                  </a:cubicBezTo>
                  <a:cubicBezTo>
                    <a:pt x="1144" y="477"/>
                    <a:pt x="1203" y="465"/>
                    <a:pt x="1251" y="394"/>
                  </a:cubicBezTo>
                  <a:cubicBezTo>
                    <a:pt x="1263" y="334"/>
                    <a:pt x="1263" y="286"/>
                    <a:pt x="1227" y="251"/>
                  </a:cubicBezTo>
                  <a:cubicBezTo>
                    <a:pt x="1207" y="253"/>
                    <a:pt x="1188" y="254"/>
                    <a:pt x="1169" y="254"/>
                  </a:cubicBezTo>
                  <a:cubicBezTo>
                    <a:pt x="864" y="254"/>
                    <a:pt x="625" y="1"/>
                    <a:pt x="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89" name="Google Shape;589;p4"/>
            <p:cNvSpPr/>
            <p:nvPr/>
          </p:nvSpPr>
          <p:spPr>
            <a:xfrm>
              <a:off x="643000" y="-1371435"/>
              <a:ext cx="24427" cy="36894"/>
            </a:xfrm>
            <a:custGeom>
              <a:avLst/>
              <a:gdLst/>
              <a:ahLst/>
              <a:cxnLst/>
              <a:rect l="l" t="t" r="r" b="b"/>
              <a:pathLst>
                <a:path w="774" h="1169" extrusionOk="0">
                  <a:moveTo>
                    <a:pt x="572" y="0"/>
                  </a:moveTo>
                  <a:lnTo>
                    <a:pt x="572" y="0"/>
                  </a:lnTo>
                  <a:cubicBezTo>
                    <a:pt x="369" y="48"/>
                    <a:pt x="191" y="107"/>
                    <a:pt x="0" y="155"/>
                  </a:cubicBezTo>
                  <a:cubicBezTo>
                    <a:pt x="298" y="274"/>
                    <a:pt x="191" y="631"/>
                    <a:pt x="333" y="846"/>
                  </a:cubicBezTo>
                  <a:cubicBezTo>
                    <a:pt x="274" y="941"/>
                    <a:pt x="274" y="1024"/>
                    <a:pt x="310" y="1120"/>
                  </a:cubicBezTo>
                  <a:cubicBezTo>
                    <a:pt x="352" y="1153"/>
                    <a:pt x="395" y="1169"/>
                    <a:pt x="435" y="1169"/>
                  </a:cubicBezTo>
                  <a:cubicBezTo>
                    <a:pt x="496" y="1169"/>
                    <a:pt x="552" y="1132"/>
                    <a:pt x="595" y="1060"/>
                  </a:cubicBezTo>
                  <a:cubicBezTo>
                    <a:pt x="536" y="786"/>
                    <a:pt x="643" y="572"/>
                    <a:pt x="774" y="358"/>
                  </a:cubicBezTo>
                  <a:cubicBezTo>
                    <a:pt x="643" y="286"/>
                    <a:pt x="548" y="179"/>
                    <a:pt x="5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90" name="Google Shape;590;p4"/>
            <p:cNvSpPr/>
            <p:nvPr/>
          </p:nvSpPr>
          <p:spPr>
            <a:xfrm>
              <a:off x="1143874" y="-1455982"/>
              <a:ext cx="54883" cy="14265"/>
            </a:xfrm>
            <a:custGeom>
              <a:avLst/>
              <a:gdLst/>
              <a:ahLst/>
              <a:cxnLst/>
              <a:rect l="l" t="t" r="r" b="b"/>
              <a:pathLst>
                <a:path w="1739" h="452" extrusionOk="0">
                  <a:moveTo>
                    <a:pt x="369" y="0"/>
                  </a:moveTo>
                  <a:cubicBezTo>
                    <a:pt x="340" y="36"/>
                    <a:pt x="309" y="48"/>
                    <a:pt x="278" y="48"/>
                  </a:cubicBezTo>
                  <a:cubicBezTo>
                    <a:pt x="222" y="48"/>
                    <a:pt x="163" y="8"/>
                    <a:pt x="107" y="8"/>
                  </a:cubicBezTo>
                  <a:cubicBezTo>
                    <a:pt x="83" y="8"/>
                    <a:pt x="59" y="16"/>
                    <a:pt x="36" y="36"/>
                  </a:cubicBezTo>
                  <a:cubicBezTo>
                    <a:pt x="0" y="131"/>
                    <a:pt x="36" y="179"/>
                    <a:pt x="131" y="215"/>
                  </a:cubicBezTo>
                  <a:cubicBezTo>
                    <a:pt x="408" y="390"/>
                    <a:pt x="700" y="451"/>
                    <a:pt x="999" y="451"/>
                  </a:cubicBezTo>
                  <a:cubicBezTo>
                    <a:pt x="1227" y="451"/>
                    <a:pt x="1459" y="416"/>
                    <a:pt x="1691" y="370"/>
                  </a:cubicBezTo>
                  <a:cubicBezTo>
                    <a:pt x="1703" y="370"/>
                    <a:pt x="1703" y="358"/>
                    <a:pt x="1715" y="334"/>
                  </a:cubicBezTo>
                  <a:cubicBezTo>
                    <a:pt x="1738" y="298"/>
                    <a:pt x="1715" y="286"/>
                    <a:pt x="1691" y="250"/>
                  </a:cubicBezTo>
                  <a:cubicBezTo>
                    <a:pt x="1629" y="237"/>
                    <a:pt x="1565" y="232"/>
                    <a:pt x="1500" y="232"/>
                  </a:cubicBezTo>
                  <a:cubicBezTo>
                    <a:pt x="1322" y="232"/>
                    <a:pt x="1136" y="269"/>
                    <a:pt x="955" y="269"/>
                  </a:cubicBezTo>
                  <a:cubicBezTo>
                    <a:pt x="746" y="269"/>
                    <a:pt x="544" y="219"/>
                    <a:pt x="3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91" name="Google Shape;591;p4"/>
            <p:cNvSpPr/>
            <p:nvPr/>
          </p:nvSpPr>
          <p:spPr>
            <a:xfrm>
              <a:off x="487414" y="-1304183"/>
              <a:ext cx="21461" cy="24680"/>
            </a:xfrm>
            <a:custGeom>
              <a:avLst/>
              <a:gdLst/>
              <a:ahLst/>
              <a:cxnLst/>
              <a:rect l="l" t="t" r="r" b="b"/>
              <a:pathLst>
                <a:path w="680" h="782" extrusionOk="0">
                  <a:moveTo>
                    <a:pt x="501" y="1"/>
                  </a:moveTo>
                  <a:lnTo>
                    <a:pt x="501" y="1"/>
                  </a:lnTo>
                  <a:cubicBezTo>
                    <a:pt x="346" y="72"/>
                    <a:pt x="203" y="167"/>
                    <a:pt x="60" y="227"/>
                  </a:cubicBezTo>
                  <a:cubicBezTo>
                    <a:pt x="1" y="310"/>
                    <a:pt x="1" y="382"/>
                    <a:pt x="60" y="477"/>
                  </a:cubicBezTo>
                  <a:cubicBezTo>
                    <a:pt x="120" y="560"/>
                    <a:pt x="203" y="655"/>
                    <a:pt x="275" y="739"/>
                  </a:cubicBezTo>
                  <a:cubicBezTo>
                    <a:pt x="322" y="739"/>
                    <a:pt x="370" y="781"/>
                    <a:pt x="421" y="781"/>
                  </a:cubicBezTo>
                  <a:cubicBezTo>
                    <a:pt x="447" y="781"/>
                    <a:pt x="473" y="770"/>
                    <a:pt x="501" y="739"/>
                  </a:cubicBezTo>
                  <a:cubicBezTo>
                    <a:pt x="680" y="501"/>
                    <a:pt x="406" y="251"/>
                    <a:pt x="5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92" name="Google Shape;592;p4"/>
            <p:cNvSpPr/>
            <p:nvPr/>
          </p:nvSpPr>
          <p:spPr>
            <a:xfrm>
              <a:off x="1280619" y="-1404131"/>
              <a:ext cx="16569" cy="35726"/>
            </a:xfrm>
            <a:custGeom>
              <a:avLst/>
              <a:gdLst/>
              <a:ahLst/>
              <a:cxnLst/>
              <a:rect l="l" t="t" r="r" b="b"/>
              <a:pathLst>
                <a:path w="525" h="1132" extrusionOk="0">
                  <a:moveTo>
                    <a:pt x="1" y="0"/>
                  </a:moveTo>
                  <a:lnTo>
                    <a:pt x="1" y="0"/>
                  </a:lnTo>
                  <a:cubicBezTo>
                    <a:pt x="25" y="251"/>
                    <a:pt x="96" y="489"/>
                    <a:pt x="25" y="739"/>
                  </a:cubicBezTo>
                  <a:cubicBezTo>
                    <a:pt x="132" y="870"/>
                    <a:pt x="251" y="989"/>
                    <a:pt x="346" y="1132"/>
                  </a:cubicBezTo>
                  <a:cubicBezTo>
                    <a:pt x="525" y="655"/>
                    <a:pt x="215" y="358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93" name="Google Shape;593;p4"/>
            <p:cNvSpPr/>
            <p:nvPr/>
          </p:nvSpPr>
          <p:spPr>
            <a:xfrm>
              <a:off x="210861" y="-1080997"/>
              <a:ext cx="25974" cy="23702"/>
            </a:xfrm>
            <a:custGeom>
              <a:avLst/>
              <a:gdLst/>
              <a:ahLst/>
              <a:cxnLst/>
              <a:rect l="l" t="t" r="r" b="b"/>
              <a:pathLst>
                <a:path w="823" h="751" extrusionOk="0">
                  <a:moveTo>
                    <a:pt x="251" y="1"/>
                  </a:moveTo>
                  <a:cubicBezTo>
                    <a:pt x="168" y="72"/>
                    <a:pt x="96" y="156"/>
                    <a:pt x="1" y="239"/>
                  </a:cubicBezTo>
                  <a:cubicBezTo>
                    <a:pt x="156" y="632"/>
                    <a:pt x="644" y="370"/>
                    <a:pt x="787" y="751"/>
                  </a:cubicBezTo>
                  <a:cubicBezTo>
                    <a:pt x="822" y="560"/>
                    <a:pt x="775" y="394"/>
                    <a:pt x="668" y="251"/>
                  </a:cubicBezTo>
                  <a:cubicBezTo>
                    <a:pt x="513" y="239"/>
                    <a:pt x="370" y="144"/>
                    <a:pt x="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94" name="Google Shape;594;p4"/>
            <p:cNvSpPr/>
            <p:nvPr/>
          </p:nvSpPr>
          <p:spPr>
            <a:xfrm>
              <a:off x="197354" y="-1020498"/>
              <a:ext cx="24838" cy="17011"/>
            </a:xfrm>
            <a:custGeom>
              <a:avLst/>
              <a:gdLst/>
              <a:ahLst/>
              <a:cxnLst/>
              <a:rect l="l" t="t" r="r" b="b"/>
              <a:pathLst>
                <a:path w="787" h="539" extrusionOk="0">
                  <a:moveTo>
                    <a:pt x="346" y="1"/>
                  </a:moveTo>
                  <a:lnTo>
                    <a:pt x="346" y="1"/>
                  </a:lnTo>
                  <a:cubicBezTo>
                    <a:pt x="226" y="48"/>
                    <a:pt x="84" y="108"/>
                    <a:pt x="0" y="239"/>
                  </a:cubicBezTo>
                  <a:cubicBezTo>
                    <a:pt x="24" y="469"/>
                    <a:pt x="109" y="538"/>
                    <a:pt x="204" y="538"/>
                  </a:cubicBezTo>
                  <a:cubicBezTo>
                    <a:pt x="302" y="538"/>
                    <a:pt x="410" y="466"/>
                    <a:pt x="476" y="417"/>
                  </a:cubicBezTo>
                  <a:cubicBezTo>
                    <a:pt x="786" y="156"/>
                    <a:pt x="298" y="179"/>
                    <a:pt x="3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95" name="Google Shape;595;p4"/>
            <p:cNvSpPr/>
            <p:nvPr/>
          </p:nvSpPr>
          <p:spPr>
            <a:xfrm>
              <a:off x="229292" y="-958106"/>
              <a:ext cx="20703" cy="14297"/>
            </a:xfrm>
            <a:custGeom>
              <a:avLst/>
              <a:gdLst/>
              <a:ahLst/>
              <a:cxnLst/>
              <a:rect l="l" t="t" r="r" b="b"/>
              <a:pathLst>
                <a:path w="656" h="453" extrusionOk="0">
                  <a:moveTo>
                    <a:pt x="0" y="0"/>
                  </a:moveTo>
                  <a:cubicBezTo>
                    <a:pt x="0" y="453"/>
                    <a:pt x="310" y="369"/>
                    <a:pt x="548" y="405"/>
                  </a:cubicBezTo>
                  <a:cubicBezTo>
                    <a:pt x="596" y="310"/>
                    <a:pt x="619" y="226"/>
                    <a:pt x="655" y="131"/>
                  </a:cubicBezTo>
                  <a:cubicBezTo>
                    <a:pt x="441" y="95"/>
                    <a:pt x="226" y="48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96" name="Google Shape;596;p4"/>
            <p:cNvSpPr/>
            <p:nvPr/>
          </p:nvSpPr>
          <p:spPr>
            <a:xfrm>
              <a:off x="742569" y="-1408644"/>
              <a:ext cx="27457" cy="17895"/>
            </a:xfrm>
            <a:custGeom>
              <a:avLst/>
              <a:gdLst/>
              <a:ahLst/>
              <a:cxnLst/>
              <a:rect l="l" t="t" r="r" b="b"/>
              <a:pathLst>
                <a:path w="870" h="567" extrusionOk="0">
                  <a:moveTo>
                    <a:pt x="726" y="1"/>
                  </a:moveTo>
                  <a:lnTo>
                    <a:pt x="726" y="1"/>
                  </a:lnTo>
                  <a:cubicBezTo>
                    <a:pt x="476" y="24"/>
                    <a:pt x="250" y="155"/>
                    <a:pt x="0" y="274"/>
                  </a:cubicBezTo>
                  <a:cubicBezTo>
                    <a:pt x="24" y="298"/>
                    <a:pt x="60" y="334"/>
                    <a:pt x="107" y="358"/>
                  </a:cubicBezTo>
                  <a:cubicBezTo>
                    <a:pt x="215" y="405"/>
                    <a:pt x="298" y="501"/>
                    <a:pt x="381" y="560"/>
                  </a:cubicBezTo>
                  <a:cubicBezTo>
                    <a:pt x="397" y="564"/>
                    <a:pt x="413" y="567"/>
                    <a:pt x="428" y="567"/>
                  </a:cubicBezTo>
                  <a:cubicBezTo>
                    <a:pt x="459" y="567"/>
                    <a:pt x="488" y="556"/>
                    <a:pt x="512" y="524"/>
                  </a:cubicBezTo>
                  <a:cubicBezTo>
                    <a:pt x="869" y="501"/>
                    <a:pt x="572" y="120"/>
                    <a:pt x="7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97" name="Google Shape;597;p4"/>
            <p:cNvSpPr/>
            <p:nvPr/>
          </p:nvSpPr>
          <p:spPr>
            <a:xfrm>
              <a:off x="479903" y="-1031576"/>
              <a:ext cx="19946" cy="13760"/>
            </a:xfrm>
            <a:custGeom>
              <a:avLst/>
              <a:gdLst/>
              <a:ahLst/>
              <a:cxnLst/>
              <a:rect l="l" t="t" r="r" b="b"/>
              <a:pathLst>
                <a:path w="632" h="436" extrusionOk="0">
                  <a:moveTo>
                    <a:pt x="454" y="0"/>
                  </a:moveTo>
                  <a:cubicBezTo>
                    <a:pt x="410" y="0"/>
                    <a:pt x="359" y="17"/>
                    <a:pt x="298" y="54"/>
                  </a:cubicBezTo>
                  <a:lnTo>
                    <a:pt x="84" y="54"/>
                  </a:lnTo>
                  <a:cubicBezTo>
                    <a:pt x="1" y="197"/>
                    <a:pt x="120" y="233"/>
                    <a:pt x="179" y="304"/>
                  </a:cubicBezTo>
                  <a:cubicBezTo>
                    <a:pt x="215" y="352"/>
                    <a:pt x="263" y="399"/>
                    <a:pt x="286" y="435"/>
                  </a:cubicBezTo>
                  <a:cubicBezTo>
                    <a:pt x="394" y="399"/>
                    <a:pt x="513" y="340"/>
                    <a:pt x="632" y="292"/>
                  </a:cubicBezTo>
                  <a:cubicBezTo>
                    <a:pt x="623" y="112"/>
                    <a:pt x="565" y="0"/>
                    <a:pt x="4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98" name="Google Shape;598;p4"/>
            <p:cNvSpPr/>
            <p:nvPr/>
          </p:nvSpPr>
          <p:spPr>
            <a:xfrm>
              <a:off x="703151" y="-1165418"/>
              <a:ext cx="16885" cy="15054"/>
            </a:xfrm>
            <a:custGeom>
              <a:avLst/>
              <a:gdLst/>
              <a:ahLst/>
              <a:cxnLst/>
              <a:rect l="l" t="t" r="r" b="b"/>
              <a:pathLst>
                <a:path w="535" h="477" extrusionOk="0">
                  <a:moveTo>
                    <a:pt x="229" y="1"/>
                  </a:moveTo>
                  <a:cubicBezTo>
                    <a:pt x="46" y="1"/>
                    <a:pt x="0" y="155"/>
                    <a:pt x="11" y="366"/>
                  </a:cubicBezTo>
                  <a:cubicBezTo>
                    <a:pt x="35" y="390"/>
                    <a:pt x="35" y="426"/>
                    <a:pt x="47" y="449"/>
                  </a:cubicBezTo>
                  <a:cubicBezTo>
                    <a:pt x="92" y="468"/>
                    <a:pt x="132" y="476"/>
                    <a:pt x="169" y="476"/>
                  </a:cubicBezTo>
                  <a:cubicBezTo>
                    <a:pt x="346" y="476"/>
                    <a:pt x="436" y="288"/>
                    <a:pt x="535" y="140"/>
                  </a:cubicBezTo>
                  <a:lnTo>
                    <a:pt x="309" y="9"/>
                  </a:lnTo>
                  <a:cubicBezTo>
                    <a:pt x="280" y="3"/>
                    <a:pt x="253" y="1"/>
                    <a:pt x="2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99" name="Google Shape;599;p4"/>
            <p:cNvSpPr/>
            <p:nvPr/>
          </p:nvSpPr>
          <p:spPr>
            <a:xfrm>
              <a:off x="1268343" y="-1353415"/>
              <a:ext cx="20956" cy="12656"/>
            </a:xfrm>
            <a:custGeom>
              <a:avLst/>
              <a:gdLst/>
              <a:ahLst/>
              <a:cxnLst/>
              <a:rect l="l" t="t" r="r" b="b"/>
              <a:pathLst>
                <a:path w="664" h="401" extrusionOk="0">
                  <a:moveTo>
                    <a:pt x="640" y="1"/>
                  </a:moveTo>
                  <a:cubicBezTo>
                    <a:pt x="471" y="60"/>
                    <a:pt x="344" y="170"/>
                    <a:pt x="182" y="170"/>
                  </a:cubicBezTo>
                  <a:cubicBezTo>
                    <a:pt x="149" y="170"/>
                    <a:pt x="116" y="165"/>
                    <a:pt x="80" y="156"/>
                  </a:cubicBezTo>
                  <a:lnTo>
                    <a:pt x="80" y="156"/>
                  </a:lnTo>
                  <a:cubicBezTo>
                    <a:pt x="18" y="292"/>
                    <a:pt x="1" y="400"/>
                    <a:pt x="135" y="400"/>
                  </a:cubicBezTo>
                  <a:cubicBezTo>
                    <a:pt x="154" y="400"/>
                    <a:pt x="175" y="398"/>
                    <a:pt x="199" y="394"/>
                  </a:cubicBezTo>
                  <a:cubicBezTo>
                    <a:pt x="438" y="394"/>
                    <a:pt x="664" y="370"/>
                    <a:pt x="6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00" name="Google Shape;600;p4"/>
            <p:cNvSpPr/>
            <p:nvPr/>
          </p:nvSpPr>
          <p:spPr>
            <a:xfrm>
              <a:off x="476904" y="-1297808"/>
              <a:ext cx="11677" cy="12813"/>
            </a:xfrm>
            <a:custGeom>
              <a:avLst/>
              <a:gdLst/>
              <a:ahLst/>
              <a:cxnLst/>
              <a:rect l="l" t="t" r="r" b="b"/>
              <a:pathLst>
                <a:path w="370" h="406" extrusionOk="0">
                  <a:moveTo>
                    <a:pt x="370" y="37"/>
                  </a:moveTo>
                  <a:cubicBezTo>
                    <a:pt x="251" y="60"/>
                    <a:pt x="96" y="1"/>
                    <a:pt x="24" y="168"/>
                  </a:cubicBezTo>
                  <a:cubicBezTo>
                    <a:pt x="12" y="168"/>
                    <a:pt x="0" y="180"/>
                    <a:pt x="0" y="215"/>
                  </a:cubicBezTo>
                  <a:cubicBezTo>
                    <a:pt x="0" y="239"/>
                    <a:pt x="12" y="275"/>
                    <a:pt x="36" y="287"/>
                  </a:cubicBezTo>
                  <a:cubicBezTo>
                    <a:pt x="143" y="334"/>
                    <a:pt x="262" y="358"/>
                    <a:pt x="370" y="406"/>
                  </a:cubicBezTo>
                  <a:lnTo>
                    <a:pt x="370" y="287"/>
                  </a:lnTo>
                  <a:lnTo>
                    <a:pt x="370" y="3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01" name="Google Shape;601;p4"/>
            <p:cNvSpPr/>
            <p:nvPr/>
          </p:nvSpPr>
          <p:spPr>
            <a:xfrm>
              <a:off x="1161137" y="-1316586"/>
              <a:ext cx="15054" cy="19946"/>
            </a:xfrm>
            <a:custGeom>
              <a:avLst/>
              <a:gdLst/>
              <a:ahLst/>
              <a:cxnLst/>
              <a:rect l="l" t="t" r="r" b="b"/>
              <a:pathLst>
                <a:path w="477" h="632" extrusionOk="0">
                  <a:moveTo>
                    <a:pt x="251" y="1"/>
                  </a:moveTo>
                  <a:cubicBezTo>
                    <a:pt x="358" y="215"/>
                    <a:pt x="1" y="417"/>
                    <a:pt x="251" y="632"/>
                  </a:cubicBezTo>
                  <a:cubicBezTo>
                    <a:pt x="287" y="632"/>
                    <a:pt x="322" y="632"/>
                    <a:pt x="358" y="620"/>
                  </a:cubicBezTo>
                  <a:cubicBezTo>
                    <a:pt x="322" y="405"/>
                    <a:pt x="477" y="167"/>
                    <a:pt x="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02" name="Google Shape;602;p4"/>
            <p:cNvSpPr/>
            <p:nvPr/>
          </p:nvSpPr>
          <p:spPr>
            <a:xfrm>
              <a:off x="306328" y="-1173055"/>
              <a:ext cx="9026" cy="7353"/>
            </a:xfrm>
            <a:custGeom>
              <a:avLst/>
              <a:gdLst/>
              <a:ahLst/>
              <a:cxnLst/>
              <a:rect l="l" t="t" r="r" b="b"/>
              <a:pathLst>
                <a:path w="286" h="233" extrusionOk="0">
                  <a:moveTo>
                    <a:pt x="48" y="1"/>
                  </a:moveTo>
                  <a:cubicBezTo>
                    <a:pt x="24" y="37"/>
                    <a:pt x="12" y="72"/>
                    <a:pt x="0" y="120"/>
                  </a:cubicBezTo>
                  <a:cubicBezTo>
                    <a:pt x="45" y="183"/>
                    <a:pt x="97" y="232"/>
                    <a:pt x="155" y="232"/>
                  </a:cubicBezTo>
                  <a:cubicBezTo>
                    <a:pt x="174" y="232"/>
                    <a:pt x="194" y="227"/>
                    <a:pt x="214" y="215"/>
                  </a:cubicBezTo>
                  <a:cubicBezTo>
                    <a:pt x="250" y="203"/>
                    <a:pt x="262" y="132"/>
                    <a:pt x="286" y="84"/>
                  </a:cubicBezTo>
                  <a:cubicBezTo>
                    <a:pt x="202" y="60"/>
                    <a:pt x="119" y="25"/>
                    <a:pt x="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03" name="Google Shape;603;p4"/>
            <p:cNvSpPr/>
            <p:nvPr/>
          </p:nvSpPr>
          <p:spPr>
            <a:xfrm>
              <a:off x="1004067" y="-1480409"/>
              <a:ext cx="69558" cy="43048"/>
            </a:xfrm>
            <a:custGeom>
              <a:avLst/>
              <a:gdLst/>
              <a:ahLst/>
              <a:cxnLst/>
              <a:rect l="l" t="t" r="r" b="b"/>
              <a:pathLst>
                <a:path w="2204" h="1364" extrusionOk="0">
                  <a:moveTo>
                    <a:pt x="1215" y="1"/>
                  </a:moveTo>
                  <a:cubicBezTo>
                    <a:pt x="1157" y="26"/>
                    <a:pt x="1096" y="31"/>
                    <a:pt x="1035" y="31"/>
                  </a:cubicBezTo>
                  <a:cubicBezTo>
                    <a:pt x="990" y="31"/>
                    <a:pt x="946" y="29"/>
                    <a:pt x="901" y="29"/>
                  </a:cubicBezTo>
                  <a:cubicBezTo>
                    <a:pt x="808" y="29"/>
                    <a:pt x="716" y="41"/>
                    <a:pt x="632" y="120"/>
                  </a:cubicBezTo>
                  <a:cubicBezTo>
                    <a:pt x="680" y="203"/>
                    <a:pt x="751" y="191"/>
                    <a:pt x="822" y="203"/>
                  </a:cubicBezTo>
                  <a:cubicBezTo>
                    <a:pt x="1037" y="251"/>
                    <a:pt x="1096" y="393"/>
                    <a:pt x="1013" y="608"/>
                  </a:cubicBezTo>
                  <a:cubicBezTo>
                    <a:pt x="1013" y="608"/>
                    <a:pt x="1001" y="643"/>
                    <a:pt x="977" y="643"/>
                  </a:cubicBezTo>
                  <a:lnTo>
                    <a:pt x="882" y="643"/>
                  </a:lnTo>
                  <a:cubicBezTo>
                    <a:pt x="700" y="408"/>
                    <a:pt x="634" y="323"/>
                    <a:pt x="542" y="323"/>
                  </a:cubicBezTo>
                  <a:cubicBezTo>
                    <a:pt x="490" y="323"/>
                    <a:pt x="429" y="350"/>
                    <a:pt x="334" y="393"/>
                  </a:cubicBezTo>
                  <a:cubicBezTo>
                    <a:pt x="1" y="524"/>
                    <a:pt x="406" y="560"/>
                    <a:pt x="358" y="667"/>
                  </a:cubicBezTo>
                  <a:cubicBezTo>
                    <a:pt x="644" y="774"/>
                    <a:pt x="632" y="941"/>
                    <a:pt x="453" y="1144"/>
                  </a:cubicBezTo>
                  <a:cubicBezTo>
                    <a:pt x="418" y="1203"/>
                    <a:pt x="441" y="1263"/>
                    <a:pt x="441" y="1322"/>
                  </a:cubicBezTo>
                  <a:cubicBezTo>
                    <a:pt x="537" y="1352"/>
                    <a:pt x="631" y="1364"/>
                    <a:pt x="722" y="1364"/>
                  </a:cubicBezTo>
                  <a:cubicBezTo>
                    <a:pt x="1108" y="1364"/>
                    <a:pt x="1462" y="1149"/>
                    <a:pt x="1846" y="1120"/>
                  </a:cubicBezTo>
                  <a:cubicBezTo>
                    <a:pt x="1989" y="1024"/>
                    <a:pt x="2108" y="917"/>
                    <a:pt x="2204" y="786"/>
                  </a:cubicBezTo>
                  <a:lnTo>
                    <a:pt x="2204" y="655"/>
                  </a:lnTo>
                  <a:cubicBezTo>
                    <a:pt x="2192" y="643"/>
                    <a:pt x="2180" y="608"/>
                    <a:pt x="2168" y="596"/>
                  </a:cubicBezTo>
                  <a:cubicBezTo>
                    <a:pt x="2073" y="512"/>
                    <a:pt x="1942" y="536"/>
                    <a:pt x="1882" y="405"/>
                  </a:cubicBezTo>
                  <a:cubicBezTo>
                    <a:pt x="1704" y="166"/>
                    <a:pt x="1788" y="142"/>
                    <a:pt x="1902" y="142"/>
                  </a:cubicBezTo>
                  <a:cubicBezTo>
                    <a:pt x="1932" y="142"/>
                    <a:pt x="1963" y="144"/>
                    <a:pt x="1992" y="144"/>
                  </a:cubicBezTo>
                  <a:cubicBezTo>
                    <a:pt x="2070" y="144"/>
                    <a:pt x="2133" y="132"/>
                    <a:pt x="2108" y="48"/>
                  </a:cubicBezTo>
                  <a:lnTo>
                    <a:pt x="121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04" name="Google Shape;604;p4"/>
            <p:cNvSpPr/>
            <p:nvPr/>
          </p:nvSpPr>
          <p:spPr>
            <a:xfrm>
              <a:off x="1014987" y="-1476653"/>
              <a:ext cx="27804" cy="26668"/>
            </a:xfrm>
            <a:custGeom>
              <a:avLst/>
              <a:gdLst/>
              <a:ahLst/>
              <a:cxnLst/>
              <a:rect l="l" t="t" r="r" b="b"/>
              <a:pathLst>
                <a:path w="881" h="845" extrusionOk="0">
                  <a:moveTo>
                    <a:pt x="298" y="1"/>
                  </a:moveTo>
                  <a:cubicBezTo>
                    <a:pt x="238" y="12"/>
                    <a:pt x="167" y="12"/>
                    <a:pt x="107" y="48"/>
                  </a:cubicBezTo>
                  <a:cubicBezTo>
                    <a:pt x="72" y="120"/>
                    <a:pt x="36" y="215"/>
                    <a:pt x="0" y="286"/>
                  </a:cubicBezTo>
                  <a:cubicBezTo>
                    <a:pt x="24" y="295"/>
                    <a:pt x="48" y="299"/>
                    <a:pt x="71" y="299"/>
                  </a:cubicBezTo>
                  <a:cubicBezTo>
                    <a:pt x="186" y="299"/>
                    <a:pt x="298" y="211"/>
                    <a:pt x="416" y="211"/>
                  </a:cubicBezTo>
                  <a:cubicBezTo>
                    <a:pt x="467" y="211"/>
                    <a:pt x="518" y="227"/>
                    <a:pt x="572" y="274"/>
                  </a:cubicBezTo>
                  <a:cubicBezTo>
                    <a:pt x="631" y="393"/>
                    <a:pt x="524" y="417"/>
                    <a:pt x="476" y="465"/>
                  </a:cubicBezTo>
                  <a:cubicBezTo>
                    <a:pt x="393" y="548"/>
                    <a:pt x="298" y="655"/>
                    <a:pt x="405" y="774"/>
                  </a:cubicBezTo>
                  <a:cubicBezTo>
                    <a:pt x="445" y="825"/>
                    <a:pt x="473" y="845"/>
                    <a:pt x="493" y="845"/>
                  </a:cubicBezTo>
                  <a:cubicBezTo>
                    <a:pt x="560" y="845"/>
                    <a:pt x="546" y="631"/>
                    <a:pt x="643" y="631"/>
                  </a:cubicBezTo>
                  <a:cubicBezTo>
                    <a:pt x="647" y="631"/>
                    <a:pt x="651" y="631"/>
                    <a:pt x="655" y="632"/>
                  </a:cubicBezTo>
                  <a:cubicBezTo>
                    <a:pt x="659" y="632"/>
                    <a:pt x="662" y="632"/>
                    <a:pt x="666" y="632"/>
                  </a:cubicBezTo>
                  <a:cubicBezTo>
                    <a:pt x="880" y="632"/>
                    <a:pt x="845" y="273"/>
                    <a:pt x="822" y="179"/>
                  </a:cubicBezTo>
                  <a:cubicBezTo>
                    <a:pt x="787" y="34"/>
                    <a:pt x="704" y="5"/>
                    <a:pt x="608" y="5"/>
                  </a:cubicBezTo>
                  <a:cubicBezTo>
                    <a:pt x="543" y="5"/>
                    <a:pt x="472" y="18"/>
                    <a:pt x="405" y="18"/>
                  </a:cubicBezTo>
                  <a:cubicBezTo>
                    <a:pt x="368" y="18"/>
                    <a:pt x="331" y="14"/>
                    <a:pt x="2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05" name="Google Shape;605;p4"/>
            <p:cNvSpPr/>
            <p:nvPr/>
          </p:nvSpPr>
          <p:spPr>
            <a:xfrm>
              <a:off x="496818" y="-1306077"/>
              <a:ext cx="102602" cy="75334"/>
            </a:xfrm>
            <a:custGeom>
              <a:avLst/>
              <a:gdLst/>
              <a:ahLst/>
              <a:cxnLst/>
              <a:rect l="l" t="t" r="r" b="b"/>
              <a:pathLst>
                <a:path w="3251" h="2387" extrusionOk="0">
                  <a:moveTo>
                    <a:pt x="2022" y="0"/>
                  </a:moveTo>
                  <a:cubicBezTo>
                    <a:pt x="2011" y="0"/>
                    <a:pt x="2006" y="15"/>
                    <a:pt x="2013" y="49"/>
                  </a:cubicBezTo>
                  <a:cubicBezTo>
                    <a:pt x="1894" y="227"/>
                    <a:pt x="1715" y="239"/>
                    <a:pt x="1548" y="299"/>
                  </a:cubicBezTo>
                  <a:cubicBezTo>
                    <a:pt x="1536" y="273"/>
                    <a:pt x="1516" y="261"/>
                    <a:pt x="1493" y="261"/>
                  </a:cubicBezTo>
                  <a:cubicBezTo>
                    <a:pt x="1473" y="261"/>
                    <a:pt x="1451" y="270"/>
                    <a:pt x="1429" y="287"/>
                  </a:cubicBezTo>
                  <a:cubicBezTo>
                    <a:pt x="1421" y="350"/>
                    <a:pt x="1413" y="424"/>
                    <a:pt x="1374" y="424"/>
                  </a:cubicBezTo>
                  <a:cubicBezTo>
                    <a:pt x="1354" y="424"/>
                    <a:pt x="1326" y="406"/>
                    <a:pt x="1286" y="358"/>
                  </a:cubicBezTo>
                  <a:cubicBezTo>
                    <a:pt x="1265" y="355"/>
                    <a:pt x="1244" y="353"/>
                    <a:pt x="1224" y="353"/>
                  </a:cubicBezTo>
                  <a:cubicBezTo>
                    <a:pt x="1024" y="353"/>
                    <a:pt x="906" y="509"/>
                    <a:pt x="798" y="703"/>
                  </a:cubicBezTo>
                  <a:cubicBezTo>
                    <a:pt x="677" y="925"/>
                    <a:pt x="505" y="942"/>
                    <a:pt x="325" y="942"/>
                  </a:cubicBezTo>
                  <a:cubicBezTo>
                    <a:pt x="293" y="942"/>
                    <a:pt x="260" y="942"/>
                    <a:pt x="227" y="942"/>
                  </a:cubicBezTo>
                  <a:cubicBezTo>
                    <a:pt x="120" y="977"/>
                    <a:pt x="84" y="1096"/>
                    <a:pt x="1" y="1180"/>
                  </a:cubicBezTo>
                  <a:cubicBezTo>
                    <a:pt x="36" y="1263"/>
                    <a:pt x="84" y="1335"/>
                    <a:pt x="108" y="1430"/>
                  </a:cubicBezTo>
                  <a:cubicBezTo>
                    <a:pt x="172" y="1634"/>
                    <a:pt x="227" y="1867"/>
                    <a:pt x="455" y="1867"/>
                  </a:cubicBezTo>
                  <a:cubicBezTo>
                    <a:pt x="480" y="1867"/>
                    <a:pt x="507" y="1864"/>
                    <a:pt x="536" y="1858"/>
                  </a:cubicBezTo>
                  <a:cubicBezTo>
                    <a:pt x="545" y="1858"/>
                    <a:pt x="554" y="1857"/>
                    <a:pt x="563" y="1857"/>
                  </a:cubicBezTo>
                  <a:cubicBezTo>
                    <a:pt x="688" y="1857"/>
                    <a:pt x="754" y="1937"/>
                    <a:pt x="810" y="2049"/>
                  </a:cubicBezTo>
                  <a:cubicBezTo>
                    <a:pt x="971" y="2302"/>
                    <a:pt x="1172" y="2387"/>
                    <a:pt x="1389" y="2387"/>
                  </a:cubicBezTo>
                  <a:cubicBezTo>
                    <a:pt x="1510" y="2387"/>
                    <a:pt x="1635" y="2361"/>
                    <a:pt x="1763" y="2323"/>
                  </a:cubicBezTo>
                  <a:cubicBezTo>
                    <a:pt x="1870" y="2227"/>
                    <a:pt x="1989" y="2156"/>
                    <a:pt x="2084" y="2073"/>
                  </a:cubicBezTo>
                  <a:cubicBezTo>
                    <a:pt x="2197" y="1952"/>
                    <a:pt x="2310" y="1864"/>
                    <a:pt x="2437" y="1864"/>
                  </a:cubicBezTo>
                  <a:cubicBezTo>
                    <a:pt x="2498" y="1864"/>
                    <a:pt x="2563" y="1884"/>
                    <a:pt x="2632" y="1930"/>
                  </a:cubicBezTo>
                  <a:cubicBezTo>
                    <a:pt x="2715" y="1906"/>
                    <a:pt x="2787" y="1858"/>
                    <a:pt x="2858" y="1811"/>
                  </a:cubicBezTo>
                  <a:cubicBezTo>
                    <a:pt x="3251" y="1084"/>
                    <a:pt x="3203" y="823"/>
                    <a:pt x="2608" y="465"/>
                  </a:cubicBezTo>
                  <a:cubicBezTo>
                    <a:pt x="2441" y="370"/>
                    <a:pt x="2346" y="251"/>
                    <a:pt x="2298" y="61"/>
                  </a:cubicBezTo>
                  <a:cubicBezTo>
                    <a:pt x="2203" y="37"/>
                    <a:pt x="2132" y="37"/>
                    <a:pt x="2060" y="25"/>
                  </a:cubicBezTo>
                  <a:cubicBezTo>
                    <a:pt x="2045" y="9"/>
                    <a:pt x="2031" y="0"/>
                    <a:pt x="20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06" name="Google Shape;606;p4"/>
            <p:cNvSpPr/>
            <p:nvPr/>
          </p:nvSpPr>
          <p:spPr>
            <a:xfrm>
              <a:off x="677178" y="-1348176"/>
              <a:ext cx="89851" cy="87611"/>
            </a:xfrm>
            <a:custGeom>
              <a:avLst/>
              <a:gdLst/>
              <a:ahLst/>
              <a:cxnLst/>
              <a:rect l="l" t="t" r="r" b="b"/>
              <a:pathLst>
                <a:path w="2847" h="2776" extrusionOk="0">
                  <a:moveTo>
                    <a:pt x="2190" y="0"/>
                  </a:moveTo>
                  <a:cubicBezTo>
                    <a:pt x="2141" y="0"/>
                    <a:pt x="2086" y="8"/>
                    <a:pt x="2025" y="25"/>
                  </a:cubicBezTo>
                  <a:cubicBezTo>
                    <a:pt x="1882" y="109"/>
                    <a:pt x="1751" y="216"/>
                    <a:pt x="1572" y="240"/>
                  </a:cubicBezTo>
                  <a:cubicBezTo>
                    <a:pt x="1538" y="236"/>
                    <a:pt x="1506" y="234"/>
                    <a:pt x="1474" y="234"/>
                  </a:cubicBezTo>
                  <a:cubicBezTo>
                    <a:pt x="1136" y="234"/>
                    <a:pt x="910" y="458"/>
                    <a:pt x="703" y="752"/>
                  </a:cubicBezTo>
                  <a:lnTo>
                    <a:pt x="262" y="752"/>
                  </a:lnTo>
                  <a:cubicBezTo>
                    <a:pt x="239" y="728"/>
                    <a:pt x="215" y="713"/>
                    <a:pt x="188" y="713"/>
                  </a:cubicBezTo>
                  <a:cubicBezTo>
                    <a:pt x="161" y="713"/>
                    <a:pt x="131" y="728"/>
                    <a:pt x="96" y="764"/>
                  </a:cubicBezTo>
                  <a:cubicBezTo>
                    <a:pt x="48" y="835"/>
                    <a:pt x="48" y="930"/>
                    <a:pt x="60" y="1025"/>
                  </a:cubicBezTo>
                  <a:cubicBezTo>
                    <a:pt x="120" y="1133"/>
                    <a:pt x="179" y="1228"/>
                    <a:pt x="286" y="1287"/>
                  </a:cubicBezTo>
                  <a:cubicBezTo>
                    <a:pt x="334" y="1287"/>
                    <a:pt x="358" y="1323"/>
                    <a:pt x="346" y="1347"/>
                  </a:cubicBezTo>
                  <a:cubicBezTo>
                    <a:pt x="341" y="1353"/>
                    <a:pt x="338" y="1357"/>
                    <a:pt x="335" y="1361"/>
                  </a:cubicBezTo>
                  <a:lnTo>
                    <a:pt x="335" y="1361"/>
                  </a:lnTo>
                  <a:cubicBezTo>
                    <a:pt x="335" y="1353"/>
                    <a:pt x="329" y="1343"/>
                    <a:pt x="310" y="1335"/>
                  </a:cubicBezTo>
                  <a:cubicBezTo>
                    <a:pt x="298" y="1329"/>
                    <a:pt x="280" y="1326"/>
                    <a:pt x="262" y="1326"/>
                  </a:cubicBezTo>
                  <a:cubicBezTo>
                    <a:pt x="245" y="1326"/>
                    <a:pt x="227" y="1329"/>
                    <a:pt x="215" y="1335"/>
                  </a:cubicBezTo>
                  <a:cubicBezTo>
                    <a:pt x="1" y="1454"/>
                    <a:pt x="60" y="1621"/>
                    <a:pt x="120" y="1799"/>
                  </a:cubicBezTo>
                  <a:cubicBezTo>
                    <a:pt x="348" y="1869"/>
                    <a:pt x="477" y="2213"/>
                    <a:pt x="729" y="2213"/>
                  </a:cubicBezTo>
                  <a:cubicBezTo>
                    <a:pt x="779" y="2213"/>
                    <a:pt x="833" y="2200"/>
                    <a:pt x="893" y="2168"/>
                  </a:cubicBezTo>
                  <a:cubicBezTo>
                    <a:pt x="1070" y="2016"/>
                    <a:pt x="875" y="1585"/>
                    <a:pt x="1167" y="1585"/>
                  </a:cubicBezTo>
                  <a:cubicBezTo>
                    <a:pt x="1171" y="1585"/>
                    <a:pt x="1175" y="1585"/>
                    <a:pt x="1179" y="1585"/>
                  </a:cubicBezTo>
                  <a:cubicBezTo>
                    <a:pt x="1370" y="1597"/>
                    <a:pt x="1703" y="1645"/>
                    <a:pt x="1667" y="2049"/>
                  </a:cubicBezTo>
                  <a:cubicBezTo>
                    <a:pt x="2013" y="2288"/>
                    <a:pt x="2358" y="2526"/>
                    <a:pt x="2703" y="2776"/>
                  </a:cubicBezTo>
                  <a:cubicBezTo>
                    <a:pt x="2846" y="2335"/>
                    <a:pt x="2144" y="2109"/>
                    <a:pt x="2560" y="1656"/>
                  </a:cubicBezTo>
                  <a:cubicBezTo>
                    <a:pt x="2537" y="1430"/>
                    <a:pt x="2108" y="1359"/>
                    <a:pt x="2406" y="1025"/>
                  </a:cubicBezTo>
                  <a:cubicBezTo>
                    <a:pt x="2429" y="930"/>
                    <a:pt x="2441" y="859"/>
                    <a:pt x="2429" y="764"/>
                  </a:cubicBezTo>
                  <a:cubicBezTo>
                    <a:pt x="2287" y="621"/>
                    <a:pt x="2382" y="561"/>
                    <a:pt x="2501" y="502"/>
                  </a:cubicBezTo>
                  <a:cubicBezTo>
                    <a:pt x="2520" y="178"/>
                    <a:pt x="2419" y="0"/>
                    <a:pt x="21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07" name="Google Shape;607;p4"/>
            <p:cNvSpPr/>
            <p:nvPr/>
          </p:nvSpPr>
          <p:spPr>
            <a:xfrm>
              <a:off x="560315" y="-1327852"/>
              <a:ext cx="79310" cy="82088"/>
            </a:xfrm>
            <a:custGeom>
              <a:avLst/>
              <a:gdLst/>
              <a:ahLst/>
              <a:cxnLst/>
              <a:rect l="l" t="t" r="r" b="b"/>
              <a:pathLst>
                <a:path w="2513" h="2601" extrusionOk="0">
                  <a:moveTo>
                    <a:pt x="2182" y="0"/>
                  </a:moveTo>
                  <a:cubicBezTo>
                    <a:pt x="1997" y="0"/>
                    <a:pt x="1916" y="296"/>
                    <a:pt x="1733" y="296"/>
                  </a:cubicBezTo>
                  <a:cubicBezTo>
                    <a:pt x="1699" y="296"/>
                    <a:pt x="1662" y="286"/>
                    <a:pt x="1620" y="262"/>
                  </a:cubicBezTo>
                  <a:cubicBezTo>
                    <a:pt x="1584" y="155"/>
                    <a:pt x="1489" y="143"/>
                    <a:pt x="1382" y="143"/>
                  </a:cubicBezTo>
                  <a:cubicBezTo>
                    <a:pt x="1156" y="191"/>
                    <a:pt x="1239" y="512"/>
                    <a:pt x="1072" y="631"/>
                  </a:cubicBezTo>
                  <a:cubicBezTo>
                    <a:pt x="1002" y="631"/>
                    <a:pt x="926" y="781"/>
                    <a:pt x="855" y="781"/>
                  </a:cubicBezTo>
                  <a:cubicBezTo>
                    <a:pt x="818" y="781"/>
                    <a:pt x="783" y="741"/>
                    <a:pt x="751" y="620"/>
                  </a:cubicBezTo>
                  <a:cubicBezTo>
                    <a:pt x="731" y="617"/>
                    <a:pt x="712" y="615"/>
                    <a:pt x="692" y="615"/>
                  </a:cubicBezTo>
                  <a:cubicBezTo>
                    <a:pt x="548" y="615"/>
                    <a:pt x="414" y="689"/>
                    <a:pt x="298" y="762"/>
                  </a:cubicBezTo>
                  <a:cubicBezTo>
                    <a:pt x="1" y="1072"/>
                    <a:pt x="263" y="1132"/>
                    <a:pt x="465" y="1251"/>
                  </a:cubicBezTo>
                  <a:cubicBezTo>
                    <a:pt x="644" y="1370"/>
                    <a:pt x="1013" y="1417"/>
                    <a:pt x="965" y="1572"/>
                  </a:cubicBezTo>
                  <a:cubicBezTo>
                    <a:pt x="846" y="1882"/>
                    <a:pt x="1025" y="2215"/>
                    <a:pt x="846" y="2501"/>
                  </a:cubicBezTo>
                  <a:cubicBezTo>
                    <a:pt x="855" y="2502"/>
                    <a:pt x="863" y="2503"/>
                    <a:pt x="871" y="2503"/>
                  </a:cubicBezTo>
                  <a:cubicBezTo>
                    <a:pt x="1019" y="2503"/>
                    <a:pt x="1078" y="2308"/>
                    <a:pt x="1179" y="2263"/>
                  </a:cubicBezTo>
                  <a:cubicBezTo>
                    <a:pt x="1263" y="2144"/>
                    <a:pt x="1429" y="2167"/>
                    <a:pt x="1501" y="2025"/>
                  </a:cubicBezTo>
                  <a:cubicBezTo>
                    <a:pt x="1477" y="1882"/>
                    <a:pt x="1227" y="1858"/>
                    <a:pt x="1346" y="1620"/>
                  </a:cubicBezTo>
                  <a:lnTo>
                    <a:pt x="1346" y="1620"/>
                  </a:lnTo>
                  <a:cubicBezTo>
                    <a:pt x="1596" y="1786"/>
                    <a:pt x="1787" y="2001"/>
                    <a:pt x="1834" y="2322"/>
                  </a:cubicBezTo>
                  <a:cubicBezTo>
                    <a:pt x="1852" y="2468"/>
                    <a:pt x="1871" y="2600"/>
                    <a:pt x="1975" y="2600"/>
                  </a:cubicBezTo>
                  <a:cubicBezTo>
                    <a:pt x="2007" y="2600"/>
                    <a:pt x="2046" y="2588"/>
                    <a:pt x="2096" y="2560"/>
                  </a:cubicBezTo>
                  <a:cubicBezTo>
                    <a:pt x="2203" y="2513"/>
                    <a:pt x="2358" y="2536"/>
                    <a:pt x="2358" y="2370"/>
                  </a:cubicBezTo>
                  <a:cubicBezTo>
                    <a:pt x="2358" y="2108"/>
                    <a:pt x="2096" y="2298"/>
                    <a:pt x="2013" y="2144"/>
                  </a:cubicBezTo>
                  <a:cubicBezTo>
                    <a:pt x="2096" y="1965"/>
                    <a:pt x="2191" y="1786"/>
                    <a:pt x="2394" y="1763"/>
                  </a:cubicBezTo>
                  <a:cubicBezTo>
                    <a:pt x="2477" y="1667"/>
                    <a:pt x="2477" y="1596"/>
                    <a:pt x="2418" y="1501"/>
                  </a:cubicBezTo>
                  <a:cubicBezTo>
                    <a:pt x="2312" y="1384"/>
                    <a:pt x="2216" y="1231"/>
                    <a:pt x="2046" y="1231"/>
                  </a:cubicBezTo>
                  <a:cubicBezTo>
                    <a:pt x="2024" y="1231"/>
                    <a:pt x="2001" y="1233"/>
                    <a:pt x="1977" y="1239"/>
                  </a:cubicBezTo>
                  <a:cubicBezTo>
                    <a:pt x="1967" y="1280"/>
                    <a:pt x="1920" y="1312"/>
                    <a:pt x="1909" y="1312"/>
                  </a:cubicBezTo>
                  <a:cubicBezTo>
                    <a:pt x="1907" y="1312"/>
                    <a:pt x="1906" y="1312"/>
                    <a:pt x="1906" y="1310"/>
                  </a:cubicBezTo>
                  <a:cubicBezTo>
                    <a:pt x="1894" y="1239"/>
                    <a:pt x="1906" y="1167"/>
                    <a:pt x="1965" y="1120"/>
                  </a:cubicBezTo>
                  <a:cubicBezTo>
                    <a:pt x="2084" y="1036"/>
                    <a:pt x="2060" y="822"/>
                    <a:pt x="2180" y="739"/>
                  </a:cubicBezTo>
                  <a:lnTo>
                    <a:pt x="2180" y="739"/>
                  </a:lnTo>
                  <a:cubicBezTo>
                    <a:pt x="2096" y="834"/>
                    <a:pt x="2120" y="929"/>
                    <a:pt x="2191" y="1001"/>
                  </a:cubicBezTo>
                  <a:cubicBezTo>
                    <a:pt x="2322" y="917"/>
                    <a:pt x="2513" y="870"/>
                    <a:pt x="2513" y="631"/>
                  </a:cubicBezTo>
                  <a:cubicBezTo>
                    <a:pt x="2501" y="477"/>
                    <a:pt x="2370" y="405"/>
                    <a:pt x="2322" y="262"/>
                  </a:cubicBezTo>
                  <a:cubicBezTo>
                    <a:pt x="2287" y="167"/>
                    <a:pt x="2263" y="60"/>
                    <a:pt x="2191" y="0"/>
                  </a:cubicBezTo>
                  <a:cubicBezTo>
                    <a:pt x="2188" y="0"/>
                    <a:pt x="2185" y="0"/>
                    <a:pt x="21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08" name="Google Shape;608;p4"/>
            <p:cNvSpPr/>
            <p:nvPr/>
          </p:nvSpPr>
          <p:spPr>
            <a:xfrm>
              <a:off x="481417" y="-1129914"/>
              <a:ext cx="115005" cy="90672"/>
            </a:xfrm>
            <a:custGeom>
              <a:avLst/>
              <a:gdLst/>
              <a:ahLst/>
              <a:cxnLst/>
              <a:rect l="l" t="t" r="r" b="b"/>
              <a:pathLst>
                <a:path w="3644" h="2873" extrusionOk="0">
                  <a:moveTo>
                    <a:pt x="3449" y="1"/>
                  </a:moveTo>
                  <a:cubicBezTo>
                    <a:pt x="3370" y="1"/>
                    <a:pt x="3270" y="58"/>
                    <a:pt x="3156" y="158"/>
                  </a:cubicBezTo>
                  <a:cubicBezTo>
                    <a:pt x="2929" y="313"/>
                    <a:pt x="2632" y="253"/>
                    <a:pt x="2489" y="539"/>
                  </a:cubicBezTo>
                  <a:cubicBezTo>
                    <a:pt x="2417" y="670"/>
                    <a:pt x="1822" y="1146"/>
                    <a:pt x="1667" y="1170"/>
                  </a:cubicBezTo>
                  <a:cubicBezTo>
                    <a:pt x="1536" y="1206"/>
                    <a:pt x="1441" y="1289"/>
                    <a:pt x="1441" y="1408"/>
                  </a:cubicBezTo>
                  <a:cubicBezTo>
                    <a:pt x="1438" y="1485"/>
                    <a:pt x="1458" y="1508"/>
                    <a:pt x="1489" y="1508"/>
                  </a:cubicBezTo>
                  <a:cubicBezTo>
                    <a:pt x="1537" y="1508"/>
                    <a:pt x="1612" y="1451"/>
                    <a:pt x="1665" y="1451"/>
                  </a:cubicBezTo>
                  <a:cubicBezTo>
                    <a:pt x="1699" y="1451"/>
                    <a:pt x="1723" y="1474"/>
                    <a:pt x="1727" y="1551"/>
                  </a:cubicBezTo>
                  <a:cubicBezTo>
                    <a:pt x="1617" y="1737"/>
                    <a:pt x="1467" y="1802"/>
                    <a:pt x="1296" y="1802"/>
                  </a:cubicBezTo>
                  <a:cubicBezTo>
                    <a:pt x="1281" y="1802"/>
                    <a:pt x="1266" y="1802"/>
                    <a:pt x="1251" y="1801"/>
                  </a:cubicBezTo>
                  <a:cubicBezTo>
                    <a:pt x="1189" y="1746"/>
                    <a:pt x="1128" y="1716"/>
                    <a:pt x="1069" y="1716"/>
                  </a:cubicBezTo>
                  <a:cubicBezTo>
                    <a:pt x="1012" y="1716"/>
                    <a:pt x="957" y="1743"/>
                    <a:pt x="905" y="1801"/>
                  </a:cubicBezTo>
                  <a:cubicBezTo>
                    <a:pt x="732" y="2090"/>
                    <a:pt x="488" y="2184"/>
                    <a:pt x="212" y="2184"/>
                  </a:cubicBezTo>
                  <a:cubicBezTo>
                    <a:pt x="147" y="2184"/>
                    <a:pt x="80" y="2179"/>
                    <a:pt x="12" y="2170"/>
                  </a:cubicBezTo>
                  <a:lnTo>
                    <a:pt x="12" y="2170"/>
                  </a:lnTo>
                  <a:cubicBezTo>
                    <a:pt x="0" y="2444"/>
                    <a:pt x="191" y="2587"/>
                    <a:pt x="298" y="2777"/>
                  </a:cubicBezTo>
                  <a:cubicBezTo>
                    <a:pt x="378" y="2837"/>
                    <a:pt x="442" y="2863"/>
                    <a:pt x="495" y="2863"/>
                  </a:cubicBezTo>
                  <a:cubicBezTo>
                    <a:pt x="629" y="2863"/>
                    <a:pt x="684" y="2695"/>
                    <a:pt x="727" y="2515"/>
                  </a:cubicBezTo>
                  <a:cubicBezTo>
                    <a:pt x="810" y="2468"/>
                    <a:pt x="536" y="2396"/>
                    <a:pt x="750" y="2360"/>
                  </a:cubicBezTo>
                  <a:cubicBezTo>
                    <a:pt x="757" y="2360"/>
                    <a:pt x="763" y="2360"/>
                    <a:pt x="769" y="2360"/>
                  </a:cubicBezTo>
                  <a:cubicBezTo>
                    <a:pt x="950" y="2360"/>
                    <a:pt x="906" y="2531"/>
                    <a:pt x="941" y="2658"/>
                  </a:cubicBezTo>
                  <a:cubicBezTo>
                    <a:pt x="998" y="2812"/>
                    <a:pt x="1060" y="2873"/>
                    <a:pt x="1127" y="2873"/>
                  </a:cubicBezTo>
                  <a:cubicBezTo>
                    <a:pt x="1199" y="2873"/>
                    <a:pt x="1277" y="2800"/>
                    <a:pt x="1358" y="2694"/>
                  </a:cubicBezTo>
                  <a:cubicBezTo>
                    <a:pt x="1584" y="2456"/>
                    <a:pt x="1965" y="2360"/>
                    <a:pt x="1834" y="1860"/>
                  </a:cubicBezTo>
                  <a:cubicBezTo>
                    <a:pt x="1836" y="1860"/>
                    <a:pt x="1839" y="1860"/>
                    <a:pt x="1841" y="1860"/>
                  </a:cubicBezTo>
                  <a:cubicBezTo>
                    <a:pt x="1994" y="1860"/>
                    <a:pt x="1984" y="2163"/>
                    <a:pt x="2066" y="2163"/>
                  </a:cubicBezTo>
                  <a:cubicBezTo>
                    <a:pt x="2087" y="2163"/>
                    <a:pt x="2116" y="2141"/>
                    <a:pt x="2155" y="2087"/>
                  </a:cubicBezTo>
                  <a:cubicBezTo>
                    <a:pt x="2298" y="1884"/>
                    <a:pt x="2786" y="2051"/>
                    <a:pt x="2572" y="1551"/>
                  </a:cubicBezTo>
                  <a:cubicBezTo>
                    <a:pt x="2560" y="1527"/>
                    <a:pt x="2548" y="1503"/>
                    <a:pt x="2536" y="1491"/>
                  </a:cubicBezTo>
                  <a:cubicBezTo>
                    <a:pt x="2382" y="1348"/>
                    <a:pt x="2417" y="1253"/>
                    <a:pt x="2548" y="1146"/>
                  </a:cubicBezTo>
                  <a:cubicBezTo>
                    <a:pt x="2572" y="1098"/>
                    <a:pt x="2620" y="1075"/>
                    <a:pt x="2655" y="1039"/>
                  </a:cubicBezTo>
                  <a:cubicBezTo>
                    <a:pt x="2718" y="1007"/>
                    <a:pt x="2781" y="963"/>
                    <a:pt x="2836" y="963"/>
                  </a:cubicBezTo>
                  <a:cubicBezTo>
                    <a:pt x="2884" y="963"/>
                    <a:pt x="2925" y="998"/>
                    <a:pt x="2953" y="1110"/>
                  </a:cubicBezTo>
                  <a:cubicBezTo>
                    <a:pt x="2973" y="1199"/>
                    <a:pt x="2984" y="1289"/>
                    <a:pt x="3063" y="1289"/>
                  </a:cubicBezTo>
                  <a:cubicBezTo>
                    <a:pt x="3079" y="1289"/>
                    <a:pt x="3098" y="1285"/>
                    <a:pt x="3120" y="1277"/>
                  </a:cubicBezTo>
                  <a:cubicBezTo>
                    <a:pt x="3139" y="1257"/>
                    <a:pt x="3162" y="1250"/>
                    <a:pt x="3186" y="1250"/>
                  </a:cubicBezTo>
                  <a:cubicBezTo>
                    <a:pt x="3266" y="1250"/>
                    <a:pt x="3366" y="1335"/>
                    <a:pt x="3446" y="1335"/>
                  </a:cubicBezTo>
                  <a:cubicBezTo>
                    <a:pt x="3501" y="1335"/>
                    <a:pt x="3547" y="1294"/>
                    <a:pt x="3572" y="1158"/>
                  </a:cubicBezTo>
                  <a:cubicBezTo>
                    <a:pt x="3632" y="932"/>
                    <a:pt x="3501" y="836"/>
                    <a:pt x="3406" y="741"/>
                  </a:cubicBezTo>
                  <a:cubicBezTo>
                    <a:pt x="3322" y="658"/>
                    <a:pt x="3156" y="717"/>
                    <a:pt x="3096" y="610"/>
                  </a:cubicBezTo>
                  <a:lnTo>
                    <a:pt x="3096" y="610"/>
                  </a:lnTo>
                  <a:cubicBezTo>
                    <a:pt x="3141" y="619"/>
                    <a:pt x="3193" y="642"/>
                    <a:pt x="3257" y="642"/>
                  </a:cubicBezTo>
                  <a:cubicBezTo>
                    <a:pt x="3278" y="642"/>
                    <a:pt x="3299" y="640"/>
                    <a:pt x="3322" y="634"/>
                  </a:cubicBezTo>
                  <a:cubicBezTo>
                    <a:pt x="3453" y="598"/>
                    <a:pt x="3572" y="539"/>
                    <a:pt x="3644" y="384"/>
                  </a:cubicBezTo>
                  <a:cubicBezTo>
                    <a:pt x="3630" y="113"/>
                    <a:pt x="3559" y="1"/>
                    <a:pt x="34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09" name="Google Shape;609;p4"/>
            <p:cNvSpPr/>
            <p:nvPr/>
          </p:nvSpPr>
          <p:spPr>
            <a:xfrm>
              <a:off x="723760" y="-1236552"/>
              <a:ext cx="68801" cy="41344"/>
            </a:xfrm>
            <a:custGeom>
              <a:avLst/>
              <a:gdLst/>
              <a:ahLst/>
              <a:cxnLst/>
              <a:rect l="l" t="t" r="r" b="b"/>
              <a:pathLst>
                <a:path w="2180" h="1310" extrusionOk="0">
                  <a:moveTo>
                    <a:pt x="275" y="1"/>
                  </a:moveTo>
                  <a:cubicBezTo>
                    <a:pt x="1" y="322"/>
                    <a:pt x="275" y="739"/>
                    <a:pt x="120" y="1084"/>
                  </a:cubicBezTo>
                  <a:cubicBezTo>
                    <a:pt x="287" y="1147"/>
                    <a:pt x="572" y="1309"/>
                    <a:pt x="664" y="1309"/>
                  </a:cubicBezTo>
                  <a:cubicBezTo>
                    <a:pt x="678" y="1309"/>
                    <a:pt x="687" y="1306"/>
                    <a:pt x="691" y="1298"/>
                  </a:cubicBezTo>
                  <a:cubicBezTo>
                    <a:pt x="810" y="1109"/>
                    <a:pt x="931" y="1048"/>
                    <a:pt x="1051" y="1048"/>
                  </a:cubicBezTo>
                  <a:cubicBezTo>
                    <a:pt x="1256" y="1048"/>
                    <a:pt x="1461" y="1224"/>
                    <a:pt x="1656" y="1239"/>
                  </a:cubicBezTo>
                  <a:cubicBezTo>
                    <a:pt x="1799" y="1108"/>
                    <a:pt x="1965" y="1001"/>
                    <a:pt x="2120" y="882"/>
                  </a:cubicBezTo>
                  <a:lnTo>
                    <a:pt x="2156" y="834"/>
                  </a:lnTo>
                  <a:cubicBezTo>
                    <a:pt x="2180" y="798"/>
                    <a:pt x="2156" y="775"/>
                    <a:pt x="2132" y="739"/>
                  </a:cubicBezTo>
                  <a:cubicBezTo>
                    <a:pt x="1836" y="495"/>
                    <a:pt x="1534" y="247"/>
                    <a:pt x="1220" y="247"/>
                  </a:cubicBezTo>
                  <a:cubicBezTo>
                    <a:pt x="953" y="247"/>
                    <a:pt x="679" y="426"/>
                    <a:pt x="394" y="941"/>
                  </a:cubicBezTo>
                  <a:cubicBezTo>
                    <a:pt x="394" y="465"/>
                    <a:pt x="608" y="144"/>
                    <a:pt x="2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10" name="Google Shape;610;p4"/>
            <p:cNvSpPr/>
            <p:nvPr/>
          </p:nvSpPr>
          <p:spPr>
            <a:xfrm>
              <a:off x="629082" y="-1324476"/>
              <a:ext cx="58638" cy="57913"/>
            </a:xfrm>
            <a:custGeom>
              <a:avLst/>
              <a:gdLst/>
              <a:ahLst/>
              <a:cxnLst/>
              <a:rect l="l" t="t" r="r" b="b"/>
              <a:pathLst>
                <a:path w="1858" h="1835" extrusionOk="0">
                  <a:moveTo>
                    <a:pt x="1655" y="1"/>
                  </a:moveTo>
                  <a:cubicBezTo>
                    <a:pt x="1332" y="34"/>
                    <a:pt x="1009" y="125"/>
                    <a:pt x="682" y="125"/>
                  </a:cubicBezTo>
                  <a:cubicBezTo>
                    <a:pt x="539" y="125"/>
                    <a:pt x="395" y="107"/>
                    <a:pt x="251" y="60"/>
                  </a:cubicBezTo>
                  <a:cubicBezTo>
                    <a:pt x="234" y="54"/>
                    <a:pt x="219" y="51"/>
                    <a:pt x="204" y="51"/>
                  </a:cubicBezTo>
                  <a:cubicBezTo>
                    <a:pt x="112" y="51"/>
                    <a:pt x="52" y="168"/>
                    <a:pt x="1" y="251"/>
                  </a:cubicBezTo>
                  <a:cubicBezTo>
                    <a:pt x="120" y="346"/>
                    <a:pt x="215" y="417"/>
                    <a:pt x="334" y="513"/>
                  </a:cubicBezTo>
                  <a:cubicBezTo>
                    <a:pt x="355" y="511"/>
                    <a:pt x="375" y="511"/>
                    <a:pt x="394" y="511"/>
                  </a:cubicBezTo>
                  <a:cubicBezTo>
                    <a:pt x="1149" y="511"/>
                    <a:pt x="1021" y="1393"/>
                    <a:pt x="1358" y="1834"/>
                  </a:cubicBezTo>
                  <a:cubicBezTo>
                    <a:pt x="1655" y="1667"/>
                    <a:pt x="1441" y="1251"/>
                    <a:pt x="1655" y="1025"/>
                  </a:cubicBezTo>
                  <a:cubicBezTo>
                    <a:pt x="1798" y="941"/>
                    <a:pt x="1572" y="715"/>
                    <a:pt x="1763" y="644"/>
                  </a:cubicBezTo>
                  <a:cubicBezTo>
                    <a:pt x="1858" y="465"/>
                    <a:pt x="1655" y="394"/>
                    <a:pt x="1655" y="251"/>
                  </a:cubicBezTo>
                  <a:lnTo>
                    <a:pt x="16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11" name="Google Shape;611;p4"/>
            <p:cNvSpPr/>
            <p:nvPr/>
          </p:nvSpPr>
          <p:spPr>
            <a:xfrm>
              <a:off x="667111" y="-1192148"/>
              <a:ext cx="53305" cy="38314"/>
            </a:xfrm>
            <a:custGeom>
              <a:avLst/>
              <a:gdLst/>
              <a:ahLst/>
              <a:cxnLst/>
              <a:rect l="l" t="t" r="r" b="b"/>
              <a:pathLst>
                <a:path w="1689" h="1214" extrusionOk="0">
                  <a:moveTo>
                    <a:pt x="1075" y="1"/>
                  </a:moveTo>
                  <a:cubicBezTo>
                    <a:pt x="851" y="1"/>
                    <a:pt x="680" y="298"/>
                    <a:pt x="461" y="298"/>
                  </a:cubicBezTo>
                  <a:cubicBezTo>
                    <a:pt x="434" y="298"/>
                    <a:pt x="407" y="294"/>
                    <a:pt x="379" y="284"/>
                  </a:cubicBezTo>
                  <a:cubicBezTo>
                    <a:pt x="317" y="264"/>
                    <a:pt x="264" y="255"/>
                    <a:pt x="221" y="255"/>
                  </a:cubicBezTo>
                  <a:cubicBezTo>
                    <a:pt x="7" y="255"/>
                    <a:pt x="0" y="478"/>
                    <a:pt x="10" y="725"/>
                  </a:cubicBezTo>
                  <a:cubicBezTo>
                    <a:pt x="58" y="749"/>
                    <a:pt x="93" y="784"/>
                    <a:pt x="141" y="784"/>
                  </a:cubicBezTo>
                  <a:cubicBezTo>
                    <a:pt x="242" y="772"/>
                    <a:pt x="343" y="749"/>
                    <a:pt x="442" y="749"/>
                  </a:cubicBezTo>
                  <a:cubicBezTo>
                    <a:pt x="540" y="749"/>
                    <a:pt x="635" y="772"/>
                    <a:pt x="724" y="856"/>
                  </a:cubicBezTo>
                  <a:cubicBezTo>
                    <a:pt x="736" y="903"/>
                    <a:pt x="772" y="939"/>
                    <a:pt x="796" y="975"/>
                  </a:cubicBezTo>
                  <a:cubicBezTo>
                    <a:pt x="807" y="973"/>
                    <a:pt x="818" y="972"/>
                    <a:pt x="828" y="972"/>
                  </a:cubicBezTo>
                  <a:cubicBezTo>
                    <a:pt x="981" y="972"/>
                    <a:pt x="1032" y="1202"/>
                    <a:pt x="1177" y="1213"/>
                  </a:cubicBezTo>
                  <a:cubicBezTo>
                    <a:pt x="1260" y="1094"/>
                    <a:pt x="1308" y="915"/>
                    <a:pt x="1474" y="856"/>
                  </a:cubicBezTo>
                  <a:cubicBezTo>
                    <a:pt x="1498" y="808"/>
                    <a:pt x="1546" y="761"/>
                    <a:pt x="1570" y="701"/>
                  </a:cubicBezTo>
                  <a:cubicBezTo>
                    <a:pt x="1641" y="546"/>
                    <a:pt x="1689" y="380"/>
                    <a:pt x="1570" y="213"/>
                  </a:cubicBezTo>
                  <a:cubicBezTo>
                    <a:pt x="1554" y="213"/>
                    <a:pt x="1539" y="213"/>
                    <a:pt x="1524" y="213"/>
                  </a:cubicBezTo>
                  <a:cubicBezTo>
                    <a:pt x="1409" y="213"/>
                    <a:pt x="1298" y="204"/>
                    <a:pt x="1224" y="46"/>
                  </a:cubicBezTo>
                  <a:cubicBezTo>
                    <a:pt x="1172" y="14"/>
                    <a:pt x="1122" y="1"/>
                    <a:pt x="10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12" name="Google Shape;612;p4"/>
            <p:cNvSpPr/>
            <p:nvPr/>
          </p:nvSpPr>
          <p:spPr>
            <a:xfrm>
              <a:off x="716248" y="-1371972"/>
              <a:ext cx="57913" cy="58828"/>
            </a:xfrm>
            <a:custGeom>
              <a:avLst/>
              <a:gdLst/>
              <a:ahLst/>
              <a:cxnLst/>
              <a:rect l="l" t="t" r="r" b="b"/>
              <a:pathLst>
                <a:path w="1835" h="1864" extrusionOk="0">
                  <a:moveTo>
                    <a:pt x="986" y="0"/>
                  </a:moveTo>
                  <a:cubicBezTo>
                    <a:pt x="856" y="0"/>
                    <a:pt x="727" y="77"/>
                    <a:pt x="597" y="77"/>
                  </a:cubicBezTo>
                  <a:cubicBezTo>
                    <a:pt x="569" y="77"/>
                    <a:pt x="541" y="74"/>
                    <a:pt x="513" y="65"/>
                  </a:cubicBezTo>
                  <a:cubicBezTo>
                    <a:pt x="502" y="63"/>
                    <a:pt x="492" y="62"/>
                    <a:pt x="482" y="62"/>
                  </a:cubicBezTo>
                  <a:cubicBezTo>
                    <a:pt x="379" y="62"/>
                    <a:pt x="303" y="165"/>
                    <a:pt x="227" y="220"/>
                  </a:cubicBezTo>
                  <a:cubicBezTo>
                    <a:pt x="120" y="267"/>
                    <a:pt x="48" y="363"/>
                    <a:pt x="1" y="482"/>
                  </a:cubicBezTo>
                  <a:cubicBezTo>
                    <a:pt x="13" y="565"/>
                    <a:pt x="60" y="625"/>
                    <a:pt x="120" y="672"/>
                  </a:cubicBezTo>
                  <a:cubicBezTo>
                    <a:pt x="251" y="744"/>
                    <a:pt x="394" y="744"/>
                    <a:pt x="525" y="803"/>
                  </a:cubicBezTo>
                  <a:cubicBezTo>
                    <a:pt x="608" y="851"/>
                    <a:pt x="703" y="863"/>
                    <a:pt x="787" y="863"/>
                  </a:cubicBezTo>
                  <a:cubicBezTo>
                    <a:pt x="836" y="843"/>
                    <a:pt x="880" y="834"/>
                    <a:pt x="919" y="834"/>
                  </a:cubicBezTo>
                  <a:cubicBezTo>
                    <a:pt x="1112" y="834"/>
                    <a:pt x="1180" y="1055"/>
                    <a:pt x="1239" y="1244"/>
                  </a:cubicBezTo>
                  <a:cubicBezTo>
                    <a:pt x="1251" y="1363"/>
                    <a:pt x="1179" y="1422"/>
                    <a:pt x="1096" y="1482"/>
                  </a:cubicBezTo>
                  <a:lnTo>
                    <a:pt x="1096" y="1732"/>
                  </a:lnTo>
                  <a:cubicBezTo>
                    <a:pt x="1084" y="1732"/>
                    <a:pt x="1072" y="1744"/>
                    <a:pt x="1072" y="1779"/>
                  </a:cubicBezTo>
                  <a:cubicBezTo>
                    <a:pt x="1072" y="1803"/>
                    <a:pt x="1084" y="1827"/>
                    <a:pt x="1120" y="1863"/>
                  </a:cubicBezTo>
                  <a:cubicBezTo>
                    <a:pt x="1131" y="1864"/>
                    <a:pt x="1142" y="1864"/>
                    <a:pt x="1152" y="1864"/>
                  </a:cubicBezTo>
                  <a:cubicBezTo>
                    <a:pt x="1471" y="1864"/>
                    <a:pt x="1556" y="1524"/>
                    <a:pt x="1775" y="1351"/>
                  </a:cubicBezTo>
                  <a:cubicBezTo>
                    <a:pt x="1834" y="1041"/>
                    <a:pt x="1596" y="934"/>
                    <a:pt x="1441" y="756"/>
                  </a:cubicBezTo>
                  <a:cubicBezTo>
                    <a:pt x="1322" y="672"/>
                    <a:pt x="1346" y="553"/>
                    <a:pt x="1382" y="434"/>
                  </a:cubicBezTo>
                  <a:cubicBezTo>
                    <a:pt x="1406" y="315"/>
                    <a:pt x="1358" y="208"/>
                    <a:pt x="1287" y="136"/>
                  </a:cubicBezTo>
                  <a:cubicBezTo>
                    <a:pt x="1227" y="89"/>
                    <a:pt x="1168" y="53"/>
                    <a:pt x="1084" y="17"/>
                  </a:cubicBezTo>
                  <a:cubicBezTo>
                    <a:pt x="1052" y="5"/>
                    <a:pt x="1019" y="0"/>
                    <a:pt x="9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13" name="Google Shape;613;p4"/>
            <p:cNvSpPr/>
            <p:nvPr/>
          </p:nvSpPr>
          <p:spPr>
            <a:xfrm>
              <a:off x="579850" y="-1149386"/>
              <a:ext cx="47024" cy="56019"/>
            </a:xfrm>
            <a:custGeom>
              <a:avLst/>
              <a:gdLst/>
              <a:ahLst/>
              <a:cxnLst/>
              <a:rect l="l" t="t" r="r" b="b"/>
              <a:pathLst>
                <a:path w="1490" h="1775" extrusionOk="0">
                  <a:moveTo>
                    <a:pt x="1120" y="1"/>
                  </a:moveTo>
                  <a:cubicBezTo>
                    <a:pt x="904" y="217"/>
                    <a:pt x="708" y="462"/>
                    <a:pt x="390" y="462"/>
                  </a:cubicBezTo>
                  <a:cubicBezTo>
                    <a:pt x="357" y="462"/>
                    <a:pt x="322" y="459"/>
                    <a:pt x="287" y="453"/>
                  </a:cubicBezTo>
                  <a:cubicBezTo>
                    <a:pt x="274" y="451"/>
                    <a:pt x="262" y="450"/>
                    <a:pt x="250" y="450"/>
                  </a:cubicBezTo>
                  <a:cubicBezTo>
                    <a:pt x="121" y="450"/>
                    <a:pt x="1" y="567"/>
                    <a:pt x="1" y="763"/>
                  </a:cubicBezTo>
                  <a:cubicBezTo>
                    <a:pt x="87" y="744"/>
                    <a:pt x="176" y="717"/>
                    <a:pt x="253" y="717"/>
                  </a:cubicBezTo>
                  <a:cubicBezTo>
                    <a:pt x="367" y="717"/>
                    <a:pt x="453" y="777"/>
                    <a:pt x="453" y="1013"/>
                  </a:cubicBezTo>
                  <a:cubicBezTo>
                    <a:pt x="406" y="1096"/>
                    <a:pt x="370" y="1132"/>
                    <a:pt x="322" y="1192"/>
                  </a:cubicBezTo>
                  <a:cubicBezTo>
                    <a:pt x="263" y="1251"/>
                    <a:pt x="227" y="1311"/>
                    <a:pt x="227" y="1406"/>
                  </a:cubicBezTo>
                  <a:cubicBezTo>
                    <a:pt x="310" y="1525"/>
                    <a:pt x="382" y="1656"/>
                    <a:pt x="453" y="1775"/>
                  </a:cubicBezTo>
                  <a:cubicBezTo>
                    <a:pt x="608" y="1775"/>
                    <a:pt x="739" y="1763"/>
                    <a:pt x="882" y="1763"/>
                  </a:cubicBezTo>
                  <a:cubicBezTo>
                    <a:pt x="965" y="1632"/>
                    <a:pt x="1049" y="1513"/>
                    <a:pt x="1120" y="1394"/>
                  </a:cubicBezTo>
                  <a:cubicBezTo>
                    <a:pt x="1108" y="1358"/>
                    <a:pt x="1096" y="1346"/>
                    <a:pt x="1084" y="1334"/>
                  </a:cubicBezTo>
                  <a:cubicBezTo>
                    <a:pt x="1037" y="1311"/>
                    <a:pt x="1001" y="1299"/>
                    <a:pt x="965" y="1287"/>
                  </a:cubicBezTo>
                  <a:cubicBezTo>
                    <a:pt x="894" y="1227"/>
                    <a:pt x="929" y="1168"/>
                    <a:pt x="941" y="1108"/>
                  </a:cubicBezTo>
                  <a:cubicBezTo>
                    <a:pt x="977" y="894"/>
                    <a:pt x="1132" y="834"/>
                    <a:pt x="1263" y="715"/>
                  </a:cubicBezTo>
                  <a:lnTo>
                    <a:pt x="1346" y="584"/>
                  </a:lnTo>
                  <a:cubicBezTo>
                    <a:pt x="1489" y="287"/>
                    <a:pt x="1299" y="156"/>
                    <a:pt x="11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14" name="Google Shape;614;p4"/>
            <p:cNvSpPr/>
            <p:nvPr/>
          </p:nvSpPr>
          <p:spPr>
            <a:xfrm>
              <a:off x="1148734" y="-1362883"/>
              <a:ext cx="59049" cy="38440"/>
            </a:xfrm>
            <a:custGeom>
              <a:avLst/>
              <a:gdLst/>
              <a:ahLst/>
              <a:cxnLst/>
              <a:rect l="l" t="t" r="r" b="b"/>
              <a:pathLst>
                <a:path w="1871" h="1218" extrusionOk="0">
                  <a:moveTo>
                    <a:pt x="1686" y="1"/>
                  </a:moveTo>
                  <a:cubicBezTo>
                    <a:pt x="1659" y="1"/>
                    <a:pt x="1630" y="9"/>
                    <a:pt x="1596" y="27"/>
                  </a:cubicBezTo>
                  <a:cubicBezTo>
                    <a:pt x="1334" y="120"/>
                    <a:pt x="1083" y="268"/>
                    <a:pt x="810" y="268"/>
                  </a:cubicBezTo>
                  <a:cubicBezTo>
                    <a:pt x="699" y="268"/>
                    <a:pt x="585" y="244"/>
                    <a:pt x="465" y="182"/>
                  </a:cubicBezTo>
                  <a:cubicBezTo>
                    <a:pt x="459" y="178"/>
                    <a:pt x="452" y="176"/>
                    <a:pt x="443" y="176"/>
                  </a:cubicBezTo>
                  <a:cubicBezTo>
                    <a:pt x="360" y="176"/>
                    <a:pt x="191" y="383"/>
                    <a:pt x="60" y="491"/>
                  </a:cubicBezTo>
                  <a:cubicBezTo>
                    <a:pt x="1" y="551"/>
                    <a:pt x="25" y="670"/>
                    <a:pt x="108" y="670"/>
                  </a:cubicBezTo>
                  <a:cubicBezTo>
                    <a:pt x="129" y="668"/>
                    <a:pt x="149" y="668"/>
                    <a:pt x="167" y="668"/>
                  </a:cubicBezTo>
                  <a:cubicBezTo>
                    <a:pt x="598" y="668"/>
                    <a:pt x="208" y="1058"/>
                    <a:pt x="322" y="1218"/>
                  </a:cubicBezTo>
                  <a:lnTo>
                    <a:pt x="418" y="1218"/>
                  </a:lnTo>
                  <a:cubicBezTo>
                    <a:pt x="472" y="712"/>
                    <a:pt x="831" y="633"/>
                    <a:pt x="1148" y="633"/>
                  </a:cubicBezTo>
                  <a:cubicBezTo>
                    <a:pt x="1175" y="633"/>
                    <a:pt x="1201" y="633"/>
                    <a:pt x="1227" y="634"/>
                  </a:cubicBezTo>
                  <a:cubicBezTo>
                    <a:pt x="1272" y="634"/>
                    <a:pt x="1313" y="635"/>
                    <a:pt x="1351" y="635"/>
                  </a:cubicBezTo>
                  <a:cubicBezTo>
                    <a:pt x="1547" y="635"/>
                    <a:pt x="1652" y="610"/>
                    <a:pt x="1632" y="301"/>
                  </a:cubicBezTo>
                  <a:cubicBezTo>
                    <a:pt x="1632" y="277"/>
                    <a:pt x="1775" y="253"/>
                    <a:pt x="1870" y="217"/>
                  </a:cubicBezTo>
                  <a:cubicBezTo>
                    <a:pt x="1833" y="106"/>
                    <a:pt x="1781" y="1"/>
                    <a:pt x="16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15" name="Google Shape;615;p4"/>
            <p:cNvSpPr/>
            <p:nvPr/>
          </p:nvSpPr>
          <p:spPr>
            <a:xfrm>
              <a:off x="822603" y="-1412462"/>
              <a:ext cx="62394" cy="32033"/>
            </a:xfrm>
            <a:custGeom>
              <a:avLst/>
              <a:gdLst/>
              <a:ahLst/>
              <a:cxnLst/>
              <a:rect l="l" t="t" r="r" b="b"/>
              <a:pathLst>
                <a:path w="1977" h="1015" extrusionOk="0">
                  <a:moveTo>
                    <a:pt x="1533" y="0"/>
                  </a:moveTo>
                  <a:cubicBezTo>
                    <a:pt x="1346" y="0"/>
                    <a:pt x="1206" y="123"/>
                    <a:pt x="1096" y="360"/>
                  </a:cubicBezTo>
                  <a:cubicBezTo>
                    <a:pt x="906" y="334"/>
                    <a:pt x="729" y="183"/>
                    <a:pt x="537" y="183"/>
                  </a:cubicBezTo>
                  <a:cubicBezTo>
                    <a:pt x="464" y="183"/>
                    <a:pt x="389" y="205"/>
                    <a:pt x="310" y="264"/>
                  </a:cubicBezTo>
                  <a:cubicBezTo>
                    <a:pt x="262" y="324"/>
                    <a:pt x="250" y="384"/>
                    <a:pt x="298" y="467"/>
                  </a:cubicBezTo>
                  <a:cubicBezTo>
                    <a:pt x="314" y="508"/>
                    <a:pt x="325" y="521"/>
                    <a:pt x="346" y="521"/>
                  </a:cubicBezTo>
                  <a:cubicBezTo>
                    <a:pt x="355" y="521"/>
                    <a:pt x="367" y="518"/>
                    <a:pt x="381" y="515"/>
                  </a:cubicBezTo>
                  <a:lnTo>
                    <a:pt x="381" y="515"/>
                  </a:lnTo>
                  <a:cubicBezTo>
                    <a:pt x="368" y="534"/>
                    <a:pt x="356" y="541"/>
                    <a:pt x="347" y="541"/>
                  </a:cubicBezTo>
                  <a:cubicBezTo>
                    <a:pt x="318" y="541"/>
                    <a:pt x="304" y="476"/>
                    <a:pt x="282" y="476"/>
                  </a:cubicBezTo>
                  <a:cubicBezTo>
                    <a:pt x="280" y="476"/>
                    <a:pt x="277" y="477"/>
                    <a:pt x="274" y="479"/>
                  </a:cubicBezTo>
                  <a:cubicBezTo>
                    <a:pt x="155" y="503"/>
                    <a:pt x="84" y="562"/>
                    <a:pt x="36" y="681"/>
                  </a:cubicBezTo>
                  <a:cubicBezTo>
                    <a:pt x="0" y="812"/>
                    <a:pt x="12" y="931"/>
                    <a:pt x="95" y="1015"/>
                  </a:cubicBezTo>
                  <a:cubicBezTo>
                    <a:pt x="381" y="943"/>
                    <a:pt x="655" y="800"/>
                    <a:pt x="965" y="753"/>
                  </a:cubicBezTo>
                  <a:cubicBezTo>
                    <a:pt x="1250" y="717"/>
                    <a:pt x="1619" y="765"/>
                    <a:pt x="1870" y="503"/>
                  </a:cubicBezTo>
                  <a:cubicBezTo>
                    <a:pt x="1977" y="324"/>
                    <a:pt x="1965" y="169"/>
                    <a:pt x="1786" y="62"/>
                  </a:cubicBezTo>
                  <a:cubicBezTo>
                    <a:pt x="1693" y="21"/>
                    <a:pt x="1609" y="0"/>
                    <a:pt x="15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16" name="Google Shape;616;p4"/>
            <p:cNvSpPr/>
            <p:nvPr/>
          </p:nvSpPr>
          <p:spPr>
            <a:xfrm>
              <a:off x="1081860" y="-1445094"/>
              <a:ext cx="47372" cy="22597"/>
            </a:xfrm>
            <a:custGeom>
              <a:avLst/>
              <a:gdLst/>
              <a:ahLst/>
              <a:cxnLst/>
              <a:rect l="l" t="t" r="r" b="b"/>
              <a:pathLst>
                <a:path w="1501" h="716" extrusionOk="0">
                  <a:moveTo>
                    <a:pt x="775" y="0"/>
                  </a:moveTo>
                  <a:cubicBezTo>
                    <a:pt x="735" y="0"/>
                    <a:pt x="695" y="18"/>
                    <a:pt x="655" y="25"/>
                  </a:cubicBezTo>
                  <a:cubicBezTo>
                    <a:pt x="429" y="72"/>
                    <a:pt x="191" y="1"/>
                    <a:pt x="1" y="167"/>
                  </a:cubicBezTo>
                  <a:cubicBezTo>
                    <a:pt x="15" y="158"/>
                    <a:pt x="28" y="155"/>
                    <a:pt x="41" y="155"/>
                  </a:cubicBezTo>
                  <a:cubicBezTo>
                    <a:pt x="121" y="155"/>
                    <a:pt x="182" y="302"/>
                    <a:pt x="269" y="302"/>
                  </a:cubicBezTo>
                  <a:cubicBezTo>
                    <a:pt x="299" y="302"/>
                    <a:pt x="332" y="285"/>
                    <a:pt x="370" y="239"/>
                  </a:cubicBezTo>
                  <a:cubicBezTo>
                    <a:pt x="396" y="205"/>
                    <a:pt x="425" y="191"/>
                    <a:pt x="453" y="191"/>
                  </a:cubicBezTo>
                  <a:cubicBezTo>
                    <a:pt x="514" y="191"/>
                    <a:pt x="571" y="253"/>
                    <a:pt x="596" y="310"/>
                  </a:cubicBezTo>
                  <a:cubicBezTo>
                    <a:pt x="667" y="536"/>
                    <a:pt x="453" y="429"/>
                    <a:pt x="393" y="489"/>
                  </a:cubicBezTo>
                  <a:cubicBezTo>
                    <a:pt x="334" y="548"/>
                    <a:pt x="215" y="584"/>
                    <a:pt x="274" y="715"/>
                  </a:cubicBezTo>
                  <a:cubicBezTo>
                    <a:pt x="1251" y="679"/>
                    <a:pt x="1251" y="679"/>
                    <a:pt x="1501" y="203"/>
                  </a:cubicBezTo>
                  <a:cubicBezTo>
                    <a:pt x="1467" y="184"/>
                    <a:pt x="1432" y="178"/>
                    <a:pt x="1395" y="178"/>
                  </a:cubicBezTo>
                  <a:cubicBezTo>
                    <a:pt x="1286" y="178"/>
                    <a:pt x="1169" y="239"/>
                    <a:pt x="1068" y="239"/>
                  </a:cubicBezTo>
                  <a:cubicBezTo>
                    <a:pt x="986" y="239"/>
                    <a:pt x="915" y="198"/>
                    <a:pt x="870" y="48"/>
                  </a:cubicBezTo>
                  <a:cubicBezTo>
                    <a:pt x="838" y="11"/>
                    <a:pt x="806" y="0"/>
                    <a:pt x="7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17" name="Google Shape;617;p4"/>
            <p:cNvSpPr/>
            <p:nvPr/>
          </p:nvSpPr>
          <p:spPr>
            <a:xfrm>
              <a:off x="815091" y="-1261168"/>
              <a:ext cx="39860" cy="40428"/>
            </a:xfrm>
            <a:custGeom>
              <a:avLst/>
              <a:gdLst/>
              <a:ahLst/>
              <a:cxnLst/>
              <a:rect l="l" t="t" r="r" b="b"/>
              <a:pathLst>
                <a:path w="1263" h="1281" extrusionOk="0">
                  <a:moveTo>
                    <a:pt x="536" y="0"/>
                  </a:moveTo>
                  <a:cubicBezTo>
                    <a:pt x="442" y="0"/>
                    <a:pt x="335" y="76"/>
                    <a:pt x="262" y="173"/>
                  </a:cubicBezTo>
                  <a:cubicBezTo>
                    <a:pt x="155" y="316"/>
                    <a:pt x="83" y="483"/>
                    <a:pt x="0" y="650"/>
                  </a:cubicBezTo>
                  <a:cubicBezTo>
                    <a:pt x="132" y="837"/>
                    <a:pt x="193" y="1156"/>
                    <a:pt x="474" y="1156"/>
                  </a:cubicBezTo>
                  <a:cubicBezTo>
                    <a:pt x="497" y="1156"/>
                    <a:pt x="522" y="1154"/>
                    <a:pt x="548" y="1150"/>
                  </a:cubicBezTo>
                  <a:cubicBezTo>
                    <a:pt x="714" y="888"/>
                    <a:pt x="1262" y="1281"/>
                    <a:pt x="1226" y="662"/>
                  </a:cubicBezTo>
                  <a:cubicBezTo>
                    <a:pt x="1169" y="652"/>
                    <a:pt x="1111" y="619"/>
                    <a:pt x="1066" y="619"/>
                  </a:cubicBezTo>
                  <a:cubicBezTo>
                    <a:pt x="1055" y="619"/>
                    <a:pt x="1045" y="621"/>
                    <a:pt x="1036" y="626"/>
                  </a:cubicBezTo>
                  <a:cubicBezTo>
                    <a:pt x="982" y="653"/>
                    <a:pt x="982" y="807"/>
                    <a:pt x="920" y="807"/>
                  </a:cubicBezTo>
                  <a:cubicBezTo>
                    <a:pt x="900" y="807"/>
                    <a:pt x="872" y="790"/>
                    <a:pt x="834" y="745"/>
                  </a:cubicBezTo>
                  <a:cubicBezTo>
                    <a:pt x="714" y="602"/>
                    <a:pt x="595" y="435"/>
                    <a:pt x="512" y="257"/>
                  </a:cubicBezTo>
                  <a:cubicBezTo>
                    <a:pt x="488" y="185"/>
                    <a:pt x="869" y="293"/>
                    <a:pt x="655" y="54"/>
                  </a:cubicBezTo>
                  <a:cubicBezTo>
                    <a:pt x="621" y="17"/>
                    <a:pt x="580" y="0"/>
                    <a:pt x="5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18" name="Google Shape;618;p4"/>
            <p:cNvSpPr/>
            <p:nvPr/>
          </p:nvSpPr>
          <p:spPr>
            <a:xfrm>
              <a:off x="790286" y="-1240686"/>
              <a:ext cx="42101" cy="32349"/>
            </a:xfrm>
            <a:custGeom>
              <a:avLst/>
              <a:gdLst/>
              <a:ahLst/>
              <a:cxnLst/>
              <a:rect l="l" t="t" r="r" b="b"/>
              <a:pathLst>
                <a:path w="1334" h="1025" extrusionOk="0">
                  <a:moveTo>
                    <a:pt x="786" y="1"/>
                  </a:moveTo>
                  <a:cubicBezTo>
                    <a:pt x="560" y="322"/>
                    <a:pt x="167" y="489"/>
                    <a:pt x="0" y="894"/>
                  </a:cubicBezTo>
                  <a:lnTo>
                    <a:pt x="0" y="1025"/>
                  </a:lnTo>
                  <a:cubicBezTo>
                    <a:pt x="8" y="1025"/>
                    <a:pt x="16" y="1025"/>
                    <a:pt x="24" y="1025"/>
                  </a:cubicBezTo>
                  <a:cubicBezTo>
                    <a:pt x="512" y="1025"/>
                    <a:pt x="889" y="665"/>
                    <a:pt x="1334" y="501"/>
                  </a:cubicBezTo>
                  <a:cubicBezTo>
                    <a:pt x="1096" y="429"/>
                    <a:pt x="1060" y="25"/>
                    <a:pt x="7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19" name="Google Shape;619;p4"/>
            <p:cNvSpPr/>
            <p:nvPr/>
          </p:nvSpPr>
          <p:spPr>
            <a:xfrm>
              <a:off x="471634" y="-1236867"/>
              <a:ext cx="59049" cy="18778"/>
            </a:xfrm>
            <a:custGeom>
              <a:avLst/>
              <a:gdLst/>
              <a:ahLst/>
              <a:cxnLst/>
              <a:rect l="l" t="t" r="r" b="b"/>
              <a:pathLst>
                <a:path w="1871" h="595" extrusionOk="0">
                  <a:moveTo>
                    <a:pt x="723" y="1"/>
                  </a:moveTo>
                  <a:cubicBezTo>
                    <a:pt x="495" y="1"/>
                    <a:pt x="11" y="270"/>
                    <a:pt x="1" y="439"/>
                  </a:cubicBezTo>
                  <a:cubicBezTo>
                    <a:pt x="1" y="487"/>
                    <a:pt x="48" y="546"/>
                    <a:pt x="72" y="594"/>
                  </a:cubicBezTo>
                  <a:cubicBezTo>
                    <a:pt x="111" y="556"/>
                    <a:pt x="165" y="546"/>
                    <a:pt x="224" y="546"/>
                  </a:cubicBezTo>
                  <a:cubicBezTo>
                    <a:pt x="288" y="546"/>
                    <a:pt x="359" y="557"/>
                    <a:pt x="422" y="557"/>
                  </a:cubicBezTo>
                  <a:cubicBezTo>
                    <a:pt x="555" y="557"/>
                    <a:pt x="658" y="506"/>
                    <a:pt x="608" y="189"/>
                  </a:cubicBezTo>
                  <a:lnTo>
                    <a:pt x="608" y="189"/>
                  </a:lnTo>
                  <a:cubicBezTo>
                    <a:pt x="946" y="429"/>
                    <a:pt x="1218" y="548"/>
                    <a:pt x="1448" y="548"/>
                  </a:cubicBezTo>
                  <a:cubicBezTo>
                    <a:pt x="1606" y="548"/>
                    <a:pt x="1744" y="491"/>
                    <a:pt x="1870" y="380"/>
                  </a:cubicBezTo>
                  <a:cubicBezTo>
                    <a:pt x="1870" y="356"/>
                    <a:pt x="1858" y="320"/>
                    <a:pt x="1846" y="308"/>
                  </a:cubicBezTo>
                  <a:cubicBezTo>
                    <a:pt x="1751" y="177"/>
                    <a:pt x="1620" y="142"/>
                    <a:pt x="1489" y="130"/>
                  </a:cubicBezTo>
                  <a:lnTo>
                    <a:pt x="1418" y="130"/>
                  </a:lnTo>
                  <a:cubicBezTo>
                    <a:pt x="1306" y="154"/>
                    <a:pt x="1202" y="198"/>
                    <a:pt x="1100" y="198"/>
                  </a:cubicBezTo>
                  <a:cubicBezTo>
                    <a:pt x="1006" y="198"/>
                    <a:pt x="914" y="161"/>
                    <a:pt x="822" y="34"/>
                  </a:cubicBezTo>
                  <a:cubicBezTo>
                    <a:pt x="803" y="11"/>
                    <a:pt x="768" y="1"/>
                    <a:pt x="7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20" name="Google Shape;620;p4"/>
            <p:cNvSpPr/>
            <p:nvPr/>
          </p:nvSpPr>
          <p:spPr>
            <a:xfrm>
              <a:off x="745188" y="-1401385"/>
              <a:ext cx="60911" cy="37115"/>
            </a:xfrm>
            <a:custGeom>
              <a:avLst/>
              <a:gdLst/>
              <a:ahLst/>
              <a:cxnLst/>
              <a:rect l="l" t="t" r="r" b="b"/>
              <a:pathLst>
                <a:path w="1930" h="1176" extrusionOk="0">
                  <a:moveTo>
                    <a:pt x="1464" y="0"/>
                  </a:moveTo>
                  <a:cubicBezTo>
                    <a:pt x="1249" y="0"/>
                    <a:pt x="1093" y="156"/>
                    <a:pt x="989" y="402"/>
                  </a:cubicBezTo>
                  <a:cubicBezTo>
                    <a:pt x="876" y="491"/>
                    <a:pt x="768" y="562"/>
                    <a:pt x="673" y="562"/>
                  </a:cubicBezTo>
                  <a:cubicBezTo>
                    <a:pt x="578" y="562"/>
                    <a:pt x="495" y="491"/>
                    <a:pt x="429" y="294"/>
                  </a:cubicBezTo>
                  <a:lnTo>
                    <a:pt x="310" y="294"/>
                  </a:lnTo>
                  <a:cubicBezTo>
                    <a:pt x="286" y="271"/>
                    <a:pt x="262" y="259"/>
                    <a:pt x="239" y="259"/>
                  </a:cubicBezTo>
                  <a:cubicBezTo>
                    <a:pt x="215" y="259"/>
                    <a:pt x="191" y="271"/>
                    <a:pt x="167" y="294"/>
                  </a:cubicBezTo>
                  <a:cubicBezTo>
                    <a:pt x="1" y="545"/>
                    <a:pt x="334" y="783"/>
                    <a:pt x="203" y="1056"/>
                  </a:cubicBezTo>
                  <a:lnTo>
                    <a:pt x="322" y="1176"/>
                  </a:lnTo>
                  <a:cubicBezTo>
                    <a:pt x="607" y="1067"/>
                    <a:pt x="876" y="943"/>
                    <a:pt x="1162" y="943"/>
                  </a:cubicBezTo>
                  <a:cubicBezTo>
                    <a:pt x="1222" y="943"/>
                    <a:pt x="1284" y="949"/>
                    <a:pt x="1346" y="961"/>
                  </a:cubicBezTo>
                  <a:cubicBezTo>
                    <a:pt x="1382" y="949"/>
                    <a:pt x="1394" y="937"/>
                    <a:pt x="1417" y="926"/>
                  </a:cubicBezTo>
                  <a:cubicBezTo>
                    <a:pt x="1441" y="830"/>
                    <a:pt x="1441" y="759"/>
                    <a:pt x="1441" y="664"/>
                  </a:cubicBezTo>
                  <a:cubicBezTo>
                    <a:pt x="1465" y="628"/>
                    <a:pt x="1501" y="580"/>
                    <a:pt x="1525" y="545"/>
                  </a:cubicBezTo>
                  <a:cubicBezTo>
                    <a:pt x="1620" y="390"/>
                    <a:pt x="1929" y="461"/>
                    <a:pt x="1870" y="152"/>
                  </a:cubicBezTo>
                  <a:cubicBezTo>
                    <a:pt x="1798" y="104"/>
                    <a:pt x="1715" y="68"/>
                    <a:pt x="1644" y="33"/>
                  </a:cubicBezTo>
                  <a:cubicBezTo>
                    <a:pt x="1580" y="10"/>
                    <a:pt x="1520" y="0"/>
                    <a:pt x="14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21" name="Google Shape;621;p4"/>
            <p:cNvSpPr/>
            <p:nvPr/>
          </p:nvSpPr>
          <p:spPr>
            <a:xfrm>
              <a:off x="766995" y="-1375191"/>
              <a:ext cx="37209" cy="46614"/>
            </a:xfrm>
            <a:custGeom>
              <a:avLst/>
              <a:gdLst/>
              <a:ahLst/>
              <a:cxnLst/>
              <a:rect l="l" t="t" r="r" b="b"/>
              <a:pathLst>
                <a:path w="1179" h="1477" extrusionOk="0">
                  <a:moveTo>
                    <a:pt x="750" y="96"/>
                  </a:moveTo>
                  <a:cubicBezTo>
                    <a:pt x="488" y="215"/>
                    <a:pt x="95" y="0"/>
                    <a:pt x="0" y="477"/>
                  </a:cubicBezTo>
                  <a:cubicBezTo>
                    <a:pt x="0" y="536"/>
                    <a:pt x="0" y="596"/>
                    <a:pt x="12" y="655"/>
                  </a:cubicBezTo>
                  <a:cubicBezTo>
                    <a:pt x="214" y="893"/>
                    <a:pt x="250" y="1215"/>
                    <a:pt x="417" y="1477"/>
                  </a:cubicBezTo>
                  <a:cubicBezTo>
                    <a:pt x="643" y="1322"/>
                    <a:pt x="893" y="1203"/>
                    <a:pt x="607" y="834"/>
                  </a:cubicBezTo>
                  <a:cubicBezTo>
                    <a:pt x="476" y="667"/>
                    <a:pt x="607" y="524"/>
                    <a:pt x="786" y="524"/>
                  </a:cubicBezTo>
                  <a:cubicBezTo>
                    <a:pt x="794" y="523"/>
                    <a:pt x="802" y="522"/>
                    <a:pt x="810" y="522"/>
                  </a:cubicBezTo>
                  <a:cubicBezTo>
                    <a:pt x="887" y="522"/>
                    <a:pt x="980" y="574"/>
                    <a:pt x="1051" y="574"/>
                  </a:cubicBezTo>
                  <a:cubicBezTo>
                    <a:pt x="1111" y="574"/>
                    <a:pt x="1157" y="538"/>
                    <a:pt x="1167" y="405"/>
                  </a:cubicBezTo>
                  <a:cubicBezTo>
                    <a:pt x="1179" y="167"/>
                    <a:pt x="929" y="131"/>
                    <a:pt x="750" y="9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22" name="Google Shape;622;p4"/>
            <p:cNvSpPr/>
            <p:nvPr/>
          </p:nvSpPr>
          <p:spPr>
            <a:xfrm>
              <a:off x="260756" y="-1034006"/>
              <a:ext cx="30550" cy="24112"/>
            </a:xfrm>
            <a:custGeom>
              <a:avLst/>
              <a:gdLst/>
              <a:ahLst/>
              <a:cxnLst/>
              <a:rect l="l" t="t" r="r" b="b"/>
              <a:pathLst>
                <a:path w="968" h="764" extrusionOk="0">
                  <a:moveTo>
                    <a:pt x="295" y="1"/>
                  </a:moveTo>
                  <a:cubicBezTo>
                    <a:pt x="50" y="1"/>
                    <a:pt x="160" y="370"/>
                    <a:pt x="87" y="548"/>
                  </a:cubicBezTo>
                  <a:cubicBezTo>
                    <a:pt x="1" y="729"/>
                    <a:pt x="83" y="754"/>
                    <a:pt x="176" y="754"/>
                  </a:cubicBezTo>
                  <a:cubicBezTo>
                    <a:pt x="211" y="754"/>
                    <a:pt x="248" y="750"/>
                    <a:pt x="277" y="750"/>
                  </a:cubicBezTo>
                  <a:cubicBezTo>
                    <a:pt x="317" y="759"/>
                    <a:pt x="354" y="764"/>
                    <a:pt x="391" y="764"/>
                  </a:cubicBezTo>
                  <a:cubicBezTo>
                    <a:pt x="685" y="764"/>
                    <a:pt x="878" y="485"/>
                    <a:pt x="920" y="262"/>
                  </a:cubicBezTo>
                  <a:cubicBezTo>
                    <a:pt x="968" y="12"/>
                    <a:pt x="599" y="83"/>
                    <a:pt x="420" y="24"/>
                  </a:cubicBezTo>
                  <a:cubicBezTo>
                    <a:pt x="370" y="8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23" name="Google Shape;623;p4"/>
            <p:cNvSpPr/>
            <p:nvPr/>
          </p:nvSpPr>
          <p:spPr>
            <a:xfrm>
              <a:off x="1084480" y="-1459738"/>
              <a:ext cx="63562" cy="17642"/>
            </a:xfrm>
            <a:custGeom>
              <a:avLst/>
              <a:gdLst/>
              <a:ahLst/>
              <a:cxnLst/>
              <a:rect l="l" t="t" r="r" b="b"/>
              <a:pathLst>
                <a:path w="2014" h="559" extrusionOk="0">
                  <a:moveTo>
                    <a:pt x="251" y="0"/>
                  </a:moveTo>
                  <a:cubicBezTo>
                    <a:pt x="215" y="131"/>
                    <a:pt x="72" y="167"/>
                    <a:pt x="1" y="250"/>
                  </a:cubicBezTo>
                  <a:cubicBezTo>
                    <a:pt x="156" y="465"/>
                    <a:pt x="418" y="286"/>
                    <a:pt x="572" y="489"/>
                  </a:cubicBezTo>
                  <a:cubicBezTo>
                    <a:pt x="593" y="542"/>
                    <a:pt x="616" y="558"/>
                    <a:pt x="640" y="558"/>
                  </a:cubicBezTo>
                  <a:cubicBezTo>
                    <a:pt x="682" y="558"/>
                    <a:pt x="728" y="510"/>
                    <a:pt x="771" y="510"/>
                  </a:cubicBezTo>
                  <a:cubicBezTo>
                    <a:pt x="776" y="510"/>
                    <a:pt x="781" y="511"/>
                    <a:pt x="787" y="512"/>
                  </a:cubicBezTo>
                  <a:lnTo>
                    <a:pt x="1239" y="369"/>
                  </a:lnTo>
                  <a:cubicBezTo>
                    <a:pt x="1377" y="408"/>
                    <a:pt x="1519" y="480"/>
                    <a:pt x="1663" y="480"/>
                  </a:cubicBezTo>
                  <a:cubicBezTo>
                    <a:pt x="1744" y="480"/>
                    <a:pt x="1825" y="457"/>
                    <a:pt x="1906" y="393"/>
                  </a:cubicBezTo>
                  <a:cubicBezTo>
                    <a:pt x="1954" y="369"/>
                    <a:pt x="1977" y="346"/>
                    <a:pt x="2013" y="334"/>
                  </a:cubicBezTo>
                  <a:lnTo>
                    <a:pt x="1918" y="155"/>
                  </a:lnTo>
                  <a:cubicBezTo>
                    <a:pt x="1794" y="176"/>
                    <a:pt x="1671" y="185"/>
                    <a:pt x="1548" y="185"/>
                  </a:cubicBezTo>
                  <a:cubicBezTo>
                    <a:pt x="1112" y="185"/>
                    <a:pt x="678" y="75"/>
                    <a:pt x="2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24" name="Google Shape;624;p4"/>
            <p:cNvSpPr/>
            <p:nvPr/>
          </p:nvSpPr>
          <p:spPr>
            <a:xfrm>
              <a:off x="706497" y="-1306392"/>
              <a:ext cx="33454" cy="25532"/>
            </a:xfrm>
            <a:custGeom>
              <a:avLst/>
              <a:gdLst/>
              <a:ahLst/>
              <a:cxnLst/>
              <a:rect l="l" t="t" r="r" b="b"/>
              <a:pathLst>
                <a:path w="1060" h="809" extrusionOk="0">
                  <a:moveTo>
                    <a:pt x="139" y="1"/>
                  </a:moveTo>
                  <a:cubicBezTo>
                    <a:pt x="67" y="1"/>
                    <a:pt x="10" y="133"/>
                    <a:pt x="0" y="249"/>
                  </a:cubicBezTo>
                  <a:lnTo>
                    <a:pt x="0" y="809"/>
                  </a:lnTo>
                  <a:cubicBezTo>
                    <a:pt x="106" y="711"/>
                    <a:pt x="205" y="537"/>
                    <a:pt x="349" y="537"/>
                  </a:cubicBezTo>
                  <a:cubicBezTo>
                    <a:pt x="416" y="537"/>
                    <a:pt x="492" y="575"/>
                    <a:pt x="584" y="678"/>
                  </a:cubicBezTo>
                  <a:cubicBezTo>
                    <a:pt x="593" y="697"/>
                    <a:pt x="616" y="703"/>
                    <a:pt x="645" y="703"/>
                  </a:cubicBezTo>
                  <a:cubicBezTo>
                    <a:pt x="687" y="703"/>
                    <a:pt x="743" y="690"/>
                    <a:pt x="786" y="690"/>
                  </a:cubicBezTo>
                  <a:cubicBezTo>
                    <a:pt x="655" y="380"/>
                    <a:pt x="1060" y="356"/>
                    <a:pt x="1060" y="82"/>
                  </a:cubicBezTo>
                  <a:cubicBezTo>
                    <a:pt x="1045" y="81"/>
                    <a:pt x="1030" y="81"/>
                    <a:pt x="1015" y="81"/>
                  </a:cubicBezTo>
                  <a:cubicBezTo>
                    <a:pt x="830" y="81"/>
                    <a:pt x="661" y="161"/>
                    <a:pt x="497" y="161"/>
                  </a:cubicBezTo>
                  <a:cubicBezTo>
                    <a:pt x="393" y="161"/>
                    <a:pt x="292" y="129"/>
                    <a:pt x="191" y="23"/>
                  </a:cubicBezTo>
                  <a:cubicBezTo>
                    <a:pt x="173" y="7"/>
                    <a:pt x="156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25" name="Google Shape;625;p4"/>
            <p:cNvSpPr/>
            <p:nvPr/>
          </p:nvSpPr>
          <p:spPr>
            <a:xfrm>
              <a:off x="496439" y="-1260979"/>
              <a:ext cx="55262" cy="36105"/>
            </a:xfrm>
            <a:custGeom>
              <a:avLst/>
              <a:gdLst/>
              <a:ahLst/>
              <a:cxnLst/>
              <a:rect l="l" t="t" r="r" b="b"/>
              <a:pathLst>
                <a:path w="1751" h="1144" extrusionOk="0">
                  <a:moveTo>
                    <a:pt x="96" y="1"/>
                  </a:moveTo>
                  <a:lnTo>
                    <a:pt x="96" y="1"/>
                  </a:lnTo>
                  <a:cubicBezTo>
                    <a:pt x="1" y="501"/>
                    <a:pt x="489" y="560"/>
                    <a:pt x="644" y="894"/>
                  </a:cubicBezTo>
                  <a:cubicBezTo>
                    <a:pt x="775" y="1001"/>
                    <a:pt x="1013" y="906"/>
                    <a:pt x="1084" y="1144"/>
                  </a:cubicBezTo>
                  <a:cubicBezTo>
                    <a:pt x="1310" y="1060"/>
                    <a:pt x="1560" y="1084"/>
                    <a:pt x="1751" y="894"/>
                  </a:cubicBezTo>
                  <a:cubicBezTo>
                    <a:pt x="1441" y="834"/>
                    <a:pt x="1072" y="918"/>
                    <a:pt x="870" y="525"/>
                  </a:cubicBezTo>
                  <a:cubicBezTo>
                    <a:pt x="775" y="382"/>
                    <a:pt x="644" y="370"/>
                    <a:pt x="536" y="263"/>
                  </a:cubicBezTo>
                  <a:cubicBezTo>
                    <a:pt x="475" y="306"/>
                    <a:pt x="427" y="324"/>
                    <a:pt x="387" y="324"/>
                  </a:cubicBezTo>
                  <a:cubicBezTo>
                    <a:pt x="240" y="324"/>
                    <a:pt x="208" y="85"/>
                    <a:pt x="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26" name="Google Shape;626;p4"/>
            <p:cNvSpPr/>
            <p:nvPr/>
          </p:nvSpPr>
          <p:spPr>
            <a:xfrm>
              <a:off x="545293" y="-1229420"/>
              <a:ext cx="43237" cy="19094"/>
            </a:xfrm>
            <a:custGeom>
              <a:avLst/>
              <a:gdLst/>
              <a:ahLst/>
              <a:cxnLst/>
              <a:rect l="l" t="t" r="r" b="b"/>
              <a:pathLst>
                <a:path w="1370" h="605" extrusionOk="0">
                  <a:moveTo>
                    <a:pt x="584" y="1"/>
                  </a:moveTo>
                  <a:cubicBezTo>
                    <a:pt x="393" y="191"/>
                    <a:pt x="227" y="334"/>
                    <a:pt x="0" y="549"/>
                  </a:cubicBezTo>
                  <a:cubicBezTo>
                    <a:pt x="206" y="581"/>
                    <a:pt x="397" y="605"/>
                    <a:pt x="578" y="605"/>
                  </a:cubicBezTo>
                  <a:cubicBezTo>
                    <a:pt x="859" y="605"/>
                    <a:pt x="1116" y="548"/>
                    <a:pt x="1370" y="382"/>
                  </a:cubicBezTo>
                  <a:cubicBezTo>
                    <a:pt x="1317" y="274"/>
                    <a:pt x="1242" y="242"/>
                    <a:pt x="1159" y="242"/>
                  </a:cubicBezTo>
                  <a:cubicBezTo>
                    <a:pt x="1038" y="242"/>
                    <a:pt x="900" y="310"/>
                    <a:pt x="789" y="310"/>
                  </a:cubicBezTo>
                  <a:cubicBezTo>
                    <a:pt x="683" y="310"/>
                    <a:pt x="601" y="247"/>
                    <a:pt x="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27" name="Google Shape;627;p4"/>
            <p:cNvSpPr/>
            <p:nvPr/>
          </p:nvSpPr>
          <p:spPr>
            <a:xfrm>
              <a:off x="790665" y="-1399239"/>
              <a:ext cx="34968" cy="28720"/>
            </a:xfrm>
            <a:custGeom>
              <a:avLst/>
              <a:gdLst/>
              <a:ahLst/>
              <a:cxnLst/>
              <a:rect l="l" t="t" r="r" b="b"/>
              <a:pathLst>
                <a:path w="1108" h="910" extrusionOk="0">
                  <a:moveTo>
                    <a:pt x="774" y="0"/>
                  </a:moveTo>
                  <a:cubicBezTo>
                    <a:pt x="536" y="215"/>
                    <a:pt x="262" y="334"/>
                    <a:pt x="0" y="477"/>
                  </a:cubicBezTo>
                  <a:lnTo>
                    <a:pt x="0" y="596"/>
                  </a:lnTo>
                  <a:cubicBezTo>
                    <a:pt x="46" y="617"/>
                    <a:pt x="94" y="625"/>
                    <a:pt x="144" y="625"/>
                  </a:cubicBezTo>
                  <a:cubicBezTo>
                    <a:pt x="289" y="625"/>
                    <a:pt x="447" y="559"/>
                    <a:pt x="594" y="559"/>
                  </a:cubicBezTo>
                  <a:cubicBezTo>
                    <a:pt x="740" y="559"/>
                    <a:pt x="875" y="624"/>
                    <a:pt x="977" y="881"/>
                  </a:cubicBezTo>
                  <a:cubicBezTo>
                    <a:pt x="984" y="901"/>
                    <a:pt x="993" y="910"/>
                    <a:pt x="1001" y="910"/>
                  </a:cubicBezTo>
                  <a:cubicBezTo>
                    <a:pt x="1043" y="910"/>
                    <a:pt x="1088" y="695"/>
                    <a:pt x="1107" y="596"/>
                  </a:cubicBezTo>
                  <a:lnTo>
                    <a:pt x="1107" y="226"/>
                  </a:lnTo>
                  <a:cubicBezTo>
                    <a:pt x="1048" y="36"/>
                    <a:pt x="917" y="24"/>
                    <a:pt x="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28" name="Google Shape;628;p4"/>
            <p:cNvSpPr/>
            <p:nvPr/>
          </p:nvSpPr>
          <p:spPr>
            <a:xfrm>
              <a:off x="506223" y="-1214965"/>
              <a:ext cx="30077" cy="21114"/>
            </a:xfrm>
            <a:custGeom>
              <a:avLst/>
              <a:gdLst/>
              <a:ahLst/>
              <a:cxnLst/>
              <a:rect l="l" t="t" r="r" b="b"/>
              <a:pathLst>
                <a:path w="953" h="669" extrusionOk="0">
                  <a:moveTo>
                    <a:pt x="252" y="0"/>
                  </a:moveTo>
                  <a:cubicBezTo>
                    <a:pt x="230" y="0"/>
                    <a:pt x="200" y="16"/>
                    <a:pt x="155" y="55"/>
                  </a:cubicBezTo>
                  <a:cubicBezTo>
                    <a:pt x="60" y="138"/>
                    <a:pt x="0" y="257"/>
                    <a:pt x="107" y="436"/>
                  </a:cubicBezTo>
                  <a:cubicBezTo>
                    <a:pt x="226" y="620"/>
                    <a:pt x="360" y="668"/>
                    <a:pt x="503" y="668"/>
                  </a:cubicBezTo>
                  <a:cubicBezTo>
                    <a:pt x="646" y="668"/>
                    <a:pt x="798" y="620"/>
                    <a:pt x="953" y="614"/>
                  </a:cubicBezTo>
                  <a:cubicBezTo>
                    <a:pt x="848" y="510"/>
                    <a:pt x="854" y="278"/>
                    <a:pt x="681" y="278"/>
                  </a:cubicBezTo>
                  <a:cubicBezTo>
                    <a:pt x="656" y="278"/>
                    <a:pt x="628" y="283"/>
                    <a:pt x="595" y="293"/>
                  </a:cubicBezTo>
                  <a:cubicBezTo>
                    <a:pt x="551" y="310"/>
                    <a:pt x="495" y="332"/>
                    <a:pt x="445" y="332"/>
                  </a:cubicBezTo>
                  <a:cubicBezTo>
                    <a:pt x="389" y="332"/>
                    <a:pt x="341" y="304"/>
                    <a:pt x="322" y="210"/>
                  </a:cubicBezTo>
                  <a:cubicBezTo>
                    <a:pt x="295" y="138"/>
                    <a:pt x="315" y="0"/>
                    <a:pt x="2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29" name="Google Shape;629;p4"/>
            <p:cNvSpPr/>
            <p:nvPr/>
          </p:nvSpPr>
          <p:spPr>
            <a:xfrm>
              <a:off x="905698" y="-1425749"/>
              <a:ext cx="43174" cy="22344"/>
            </a:xfrm>
            <a:custGeom>
              <a:avLst/>
              <a:gdLst/>
              <a:ahLst/>
              <a:cxnLst/>
              <a:rect l="l" t="t" r="r" b="b"/>
              <a:pathLst>
                <a:path w="1368" h="708" extrusionOk="0">
                  <a:moveTo>
                    <a:pt x="924" y="1"/>
                  </a:moveTo>
                  <a:cubicBezTo>
                    <a:pt x="863" y="1"/>
                    <a:pt x="797" y="36"/>
                    <a:pt x="737" y="66"/>
                  </a:cubicBezTo>
                  <a:cubicBezTo>
                    <a:pt x="606" y="126"/>
                    <a:pt x="475" y="197"/>
                    <a:pt x="344" y="257"/>
                  </a:cubicBezTo>
                  <a:cubicBezTo>
                    <a:pt x="308" y="281"/>
                    <a:pt x="260" y="281"/>
                    <a:pt x="237" y="293"/>
                  </a:cubicBezTo>
                  <a:cubicBezTo>
                    <a:pt x="201" y="435"/>
                    <a:pt x="82" y="471"/>
                    <a:pt x="10" y="543"/>
                  </a:cubicBezTo>
                  <a:cubicBezTo>
                    <a:pt x="1" y="648"/>
                    <a:pt x="30" y="708"/>
                    <a:pt x="104" y="708"/>
                  </a:cubicBezTo>
                  <a:cubicBezTo>
                    <a:pt x="122" y="708"/>
                    <a:pt x="142" y="704"/>
                    <a:pt x="165" y="697"/>
                  </a:cubicBezTo>
                  <a:cubicBezTo>
                    <a:pt x="558" y="638"/>
                    <a:pt x="975" y="602"/>
                    <a:pt x="1368" y="424"/>
                  </a:cubicBezTo>
                  <a:cubicBezTo>
                    <a:pt x="1348" y="422"/>
                    <a:pt x="1327" y="421"/>
                    <a:pt x="1306" y="421"/>
                  </a:cubicBezTo>
                  <a:cubicBezTo>
                    <a:pt x="1295" y="421"/>
                    <a:pt x="1284" y="421"/>
                    <a:pt x="1274" y="421"/>
                  </a:cubicBezTo>
                  <a:cubicBezTo>
                    <a:pt x="1176" y="421"/>
                    <a:pt x="1076" y="415"/>
                    <a:pt x="1022" y="281"/>
                  </a:cubicBezTo>
                  <a:cubicBezTo>
                    <a:pt x="1082" y="209"/>
                    <a:pt x="1082" y="126"/>
                    <a:pt x="1022" y="43"/>
                  </a:cubicBezTo>
                  <a:cubicBezTo>
                    <a:pt x="992" y="12"/>
                    <a:pt x="959" y="1"/>
                    <a:pt x="9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30" name="Google Shape;630;p4"/>
            <p:cNvSpPr/>
            <p:nvPr/>
          </p:nvSpPr>
          <p:spPr>
            <a:xfrm>
              <a:off x="758727" y="-1356445"/>
              <a:ext cx="22565" cy="30171"/>
            </a:xfrm>
            <a:custGeom>
              <a:avLst/>
              <a:gdLst/>
              <a:ahLst/>
              <a:cxnLst/>
              <a:rect l="l" t="t" r="r" b="b"/>
              <a:pathLst>
                <a:path w="715" h="956" extrusionOk="0">
                  <a:moveTo>
                    <a:pt x="307" y="1"/>
                  </a:moveTo>
                  <a:cubicBezTo>
                    <a:pt x="110" y="1"/>
                    <a:pt x="0" y="132"/>
                    <a:pt x="0" y="394"/>
                  </a:cubicBezTo>
                  <a:cubicBezTo>
                    <a:pt x="191" y="514"/>
                    <a:pt x="334" y="692"/>
                    <a:pt x="441" y="895"/>
                  </a:cubicBezTo>
                  <a:cubicBezTo>
                    <a:pt x="487" y="902"/>
                    <a:pt x="539" y="955"/>
                    <a:pt x="589" y="955"/>
                  </a:cubicBezTo>
                  <a:cubicBezTo>
                    <a:pt x="616" y="955"/>
                    <a:pt x="642" y="940"/>
                    <a:pt x="667" y="895"/>
                  </a:cubicBezTo>
                  <a:cubicBezTo>
                    <a:pt x="715" y="525"/>
                    <a:pt x="655" y="192"/>
                    <a:pt x="334" y="2"/>
                  </a:cubicBezTo>
                  <a:cubicBezTo>
                    <a:pt x="325" y="1"/>
                    <a:pt x="316" y="1"/>
                    <a:pt x="3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31" name="Google Shape;631;p4"/>
            <p:cNvSpPr/>
            <p:nvPr/>
          </p:nvSpPr>
          <p:spPr>
            <a:xfrm>
              <a:off x="1046924" y="-1424423"/>
              <a:ext cx="30455" cy="14170"/>
            </a:xfrm>
            <a:custGeom>
              <a:avLst/>
              <a:gdLst/>
              <a:ahLst/>
              <a:cxnLst/>
              <a:rect l="l" t="t" r="r" b="b"/>
              <a:pathLst>
                <a:path w="965" h="449" extrusionOk="0">
                  <a:moveTo>
                    <a:pt x="698" y="0"/>
                  </a:moveTo>
                  <a:cubicBezTo>
                    <a:pt x="539" y="0"/>
                    <a:pt x="400" y="111"/>
                    <a:pt x="237" y="111"/>
                  </a:cubicBezTo>
                  <a:cubicBezTo>
                    <a:pt x="164" y="111"/>
                    <a:pt x="87" y="89"/>
                    <a:pt x="0" y="24"/>
                  </a:cubicBezTo>
                  <a:lnTo>
                    <a:pt x="0" y="24"/>
                  </a:lnTo>
                  <a:cubicBezTo>
                    <a:pt x="84" y="354"/>
                    <a:pt x="202" y="449"/>
                    <a:pt x="334" y="449"/>
                  </a:cubicBezTo>
                  <a:cubicBezTo>
                    <a:pt x="464" y="449"/>
                    <a:pt x="609" y="357"/>
                    <a:pt x="750" y="310"/>
                  </a:cubicBezTo>
                  <a:cubicBezTo>
                    <a:pt x="758" y="309"/>
                    <a:pt x="765" y="309"/>
                    <a:pt x="773" y="309"/>
                  </a:cubicBezTo>
                  <a:cubicBezTo>
                    <a:pt x="801" y="309"/>
                    <a:pt x="832" y="314"/>
                    <a:pt x="861" y="314"/>
                  </a:cubicBezTo>
                  <a:cubicBezTo>
                    <a:pt x="917" y="314"/>
                    <a:pt x="965" y="294"/>
                    <a:pt x="965" y="179"/>
                  </a:cubicBezTo>
                  <a:cubicBezTo>
                    <a:pt x="953" y="1"/>
                    <a:pt x="822" y="12"/>
                    <a:pt x="715" y="1"/>
                  </a:cubicBezTo>
                  <a:cubicBezTo>
                    <a:pt x="709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32" name="Google Shape;632;p4"/>
            <p:cNvSpPr/>
            <p:nvPr/>
          </p:nvSpPr>
          <p:spPr>
            <a:xfrm>
              <a:off x="660641" y="-1229861"/>
              <a:ext cx="34590" cy="23197"/>
            </a:xfrm>
            <a:custGeom>
              <a:avLst/>
              <a:gdLst/>
              <a:ahLst/>
              <a:cxnLst/>
              <a:rect l="l" t="t" r="r" b="b"/>
              <a:pathLst>
                <a:path w="1096" h="735" extrusionOk="0">
                  <a:moveTo>
                    <a:pt x="791" y="0"/>
                  </a:moveTo>
                  <a:cubicBezTo>
                    <a:pt x="441" y="0"/>
                    <a:pt x="289" y="348"/>
                    <a:pt x="60" y="491"/>
                  </a:cubicBezTo>
                  <a:cubicBezTo>
                    <a:pt x="1" y="515"/>
                    <a:pt x="48" y="634"/>
                    <a:pt x="108" y="694"/>
                  </a:cubicBezTo>
                  <a:cubicBezTo>
                    <a:pt x="137" y="723"/>
                    <a:pt x="160" y="735"/>
                    <a:pt x="178" y="735"/>
                  </a:cubicBezTo>
                  <a:cubicBezTo>
                    <a:pt x="226" y="735"/>
                    <a:pt x="247" y="657"/>
                    <a:pt x="298" y="622"/>
                  </a:cubicBezTo>
                  <a:cubicBezTo>
                    <a:pt x="548" y="455"/>
                    <a:pt x="679" y="146"/>
                    <a:pt x="1096" y="74"/>
                  </a:cubicBezTo>
                  <a:cubicBezTo>
                    <a:pt x="979" y="22"/>
                    <a:pt x="879" y="0"/>
                    <a:pt x="7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33" name="Google Shape;633;p4"/>
            <p:cNvSpPr/>
            <p:nvPr/>
          </p:nvSpPr>
          <p:spPr>
            <a:xfrm>
              <a:off x="615165" y="-1150332"/>
              <a:ext cx="24459" cy="23133"/>
            </a:xfrm>
            <a:custGeom>
              <a:avLst/>
              <a:gdLst/>
              <a:ahLst/>
              <a:cxnLst/>
              <a:rect l="l" t="t" r="r" b="b"/>
              <a:pathLst>
                <a:path w="775" h="733" extrusionOk="0">
                  <a:moveTo>
                    <a:pt x="594" y="1"/>
                  </a:moveTo>
                  <a:cubicBezTo>
                    <a:pt x="461" y="1"/>
                    <a:pt x="313" y="130"/>
                    <a:pt x="176" y="130"/>
                  </a:cubicBezTo>
                  <a:cubicBezTo>
                    <a:pt x="115" y="130"/>
                    <a:pt x="56" y="105"/>
                    <a:pt x="1" y="31"/>
                  </a:cubicBezTo>
                  <a:lnTo>
                    <a:pt x="1" y="31"/>
                  </a:lnTo>
                  <a:cubicBezTo>
                    <a:pt x="84" y="233"/>
                    <a:pt x="299" y="412"/>
                    <a:pt x="108" y="662"/>
                  </a:cubicBezTo>
                  <a:cubicBezTo>
                    <a:pt x="193" y="712"/>
                    <a:pt x="263" y="733"/>
                    <a:pt x="322" y="733"/>
                  </a:cubicBezTo>
                  <a:cubicBezTo>
                    <a:pt x="561" y="733"/>
                    <a:pt x="620" y="391"/>
                    <a:pt x="763" y="209"/>
                  </a:cubicBezTo>
                  <a:cubicBezTo>
                    <a:pt x="763" y="186"/>
                    <a:pt x="775" y="150"/>
                    <a:pt x="775" y="126"/>
                  </a:cubicBezTo>
                  <a:cubicBezTo>
                    <a:pt x="720" y="32"/>
                    <a:pt x="659" y="1"/>
                    <a:pt x="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34" name="Google Shape;634;p4"/>
            <p:cNvSpPr/>
            <p:nvPr/>
          </p:nvSpPr>
          <p:spPr>
            <a:xfrm>
              <a:off x="633974" y="-1213261"/>
              <a:ext cx="22187" cy="24459"/>
            </a:xfrm>
            <a:custGeom>
              <a:avLst/>
              <a:gdLst/>
              <a:ahLst/>
              <a:cxnLst/>
              <a:rect l="l" t="t" r="r" b="b"/>
              <a:pathLst>
                <a:path w="703" h="775" extrusionOk="0">
                  <a:moveTo>
                    <a:pt x="512" y="1"/>
                  </a:moveTo>
                  <a:lnTo>
                    <a:pt x="512" y="1"/>
                  </a:lnTo>
                  <a:cubicBezTo>
                    <a:pt x="584" y="465"/>
                    <a:pt x="36" y="299"/>
                    <a:pt x="0" y="775"/>
                  </a:cubicBezTo>
                  <a:cubicBezTo>
                    <a:pt x="286" y="584"/>
                    <a:pt x="631" y="680"/>
                    <a:pt x="691" y="227"/>
                  </a:cubicBezTo>
                  <a:cubicBezTo>
                    <a:pt x="703" y="144"/>
                    <a:pt x="691" y="84"/>
                    <a:pt x="608" y="37"/>
                  </a:cubicBezTo>
                  <a:cubicBezTo>
                    <a:pt x="584" y="25"/>
                    <a:pt x="536" y="25"/>
                    <a:pt x="5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35" name="Google Shape;635;p4"/>
            <p:cNvSpPr/>
            <p:nvPr/>
          </p:nvSpPr>
          <p:spPr>
            <a:xfrm>
              <a:off x="847787" y="-1271046"/>
              <a:ext cx="21051" cy="15812"/>
            </a:xfrm>
            <a:custGeom>
              <a:avLst/>
              <a:gdLst/>
              <a:ahLst/>
              <a:cxnLst/>
              <a:rect l="l" t="t" r="r" b="b"/>
              <a:pathLst>
                <a:path w="667" h="501" extrusionOk="0">
                  <a:moveTo>
                    <a:pt x="499" y="1"/>
                  </a:moveTo>
                  <a:cubicBezTo>
                    <a:pt x="386" y="1"/>
                    <a:pt x="264" y="139"/>
                    <a:pt x="123" y="139"/>
                  </a:cubicBezTo>
                  <a:cubicBezTo>
                    <a:pt x="102" y="139"/>
                    <a:pt x="81" y="136"/>
                    <a:pt x="59" y="129"/>
                  </a:cubicBezTo>
                  <a:cubicBezTo>
                    <a:pt x="55" y="128"/>
                    <a:pt x="51" y="127"/>
                    <a:pt x="48" y="127"/>
                  </a:cubicBezTo>
                  <a:cubicBezTo>
                    <a:pt x="0" y="127"/>
                    <a:pt x="3" y="264"/>
                    <a:pt x="48" y="320"/>
                  </a:cubicBezTo>
                  <a:cubicBezTo>
                    <a:pt x="100" y="398"/>
                    <a:pt x="145" y="501"/>
                    <a:pt x="230" y="501"/>
                  </a:cubicBezTo>
                  <a:cubicBezTo>
                    <a:pt x="262" y="501"/>
                    <a:pt x="300" y="486"/>
                    <a:pt x="345" y="451"/>
                  </a:cubicBezTo>
                  <a:lnTo>
                    <a:pt x="524" y="320"/>
                  </a:lnTo>
                  <a:cubicBezTo>
                    <a:pt x="536" y="213"/>
                    <a:pt x="667" y="70"/>
                    <a:pt x="548" y="10"/>
                  </a:cubicBezTo>
                  <a:cubicBezTo>
                    <a:pt x="532" y="3"/>
                    <a:pt x="515" y="1"/>
                    <a:pt x="4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36" name="Google Shape;636;p4"/>
            <p:cNvSpPr/>
            <p:nvPr/>
          </p:nvSpPr>
          <p:spPr>
            <a:xfrm>
              <a:off x="320214" y="-1005476"/>
              <a:ext cx="25216" cy="23354"/>
            </a:xfrm>
            <a:custGeom>
              <a:avLst/>
              <a:gdLst/>
              <a:ahLst/>
              <a:cxnLst/>
              <a:rect l="l" t="t" r="r" b="b"/>
              <a:pathLst>
                <a:path w="799" h="740" extrusionOk="0">
                  <a:moveTo>
                    <a:pt x="253" y="0"/>
                  </a:moveTo>
                  <a:cubicBezTo>
                    <a:pt x="181" y="0"/>
                    <a:pt x="78" y="77"/>
                    <a:pt x="1" y="108"/>
                  </a:cubicBezTo>
                  <a:cubicBezTo>
                    <a:pt x="120" y="406"/>
                    <a:pt x="322" y="596"/>
                    <a:pt x="560" y="739"/>
                  </a:cubicBezTo>
                  <a:cubicBezTo>
                    <a:pt x="644" y="727"/>
                    <a:pt x="798" y="620"/>
                    <a:pt x="703" y="584"/>
                  </a:cubicBezTo>
                  <a:cubicBezTo>
                    <a:pt x="513" y="465"/>
                    <a:pt x="370" y="382"/>
                    <a:pt x="334" y="84"/>
                  </a:cubicBezTo>
                  <a:cubicBezTo>
                    <a:pt x="322" y="22"/>
                    <a:pt x="292" y="0"/>
                    <a:pt x="2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37" name="Google Shape;637;p4"/>
            <p:cNvSpPr/>
            <p:nvPr/>
          </p:nvSpPr>
          <p:spPr>
            <a:xfrm>
              <a:off x="408579" y="-1183627"/>
              <a:ext cx="22124" cy="15875"/>
            </a:xfrm>
            <a:custGeom>
              <a:avLst/>
              <a:gdLst/>
              <a:ahLst/>
              <a:cxnLst/>
              <a:rect l="l" t="t" r="r" b="b"/>
              <a:pathLst>
                <a:path w="701" h="503" extrusionOk="0">
                  <a:moveTo>
                    <a:pt x="676" y="1"/>
                  </a:moveTo>
                  <a:cubicBezTo>
                    <a:pt x="526" y="1"/>
                    <a:pt x="421" y="157"/>
                    <a:pt x="268" y="157"/>
                  </a:cubicBezTo>
                  <a:cubicBezTo>
                    <a:pt x="230" y="157"/>
                    <a:pt x="188" y="147"/>
                    <a:pt x="141" y="122"/>
                  </a:cubicBezTo>
                  <a:cubicBezTo>
                    <a:pt x="122" y="113"/>
                    <a:pt x="107" y="109"/>
                    <a:pt x="94" y="109"/>
                  </a:cubicBezTo>
                  <a:cubicBezTo>
                    <a:pt x="0" y="109"/>
                    <a:pt x="45" y="312"/>
                    <a:pt x="34" y="395"/>
                  </a:cubicBezTo>
                  <a:cubicBezTo>
                    <a:pt x="29" y="479"/>
                    <a:pt x="52" y="503"/>
                    <a:pt x="86" y="503"/>
                  </a:cubicBezTo>
                  <a:cubicBezTo>
                    <a:pt x="124" y="503"/>
                    <a:pt x="175" y="473"/>
                    <a:pt x="213" y="467"/>
                  </a:cubicBezTo>
                  <a:cubicBezTo>
                    <a:pt x="439" y="431"/>
                    <a:pt x="582" y="252"/>
                    <a:pt x="701" y="2"/>
                  </a:cubicBezTo>
                  <a:cubicBezTo>
                    <a:pt x="692" y="1"/>
                    <a:pt x="684" y="1"/>
                    <a:pt x="6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38" name="Google Shape;638;p4"/>
            <p:cNvSpPr/>
            <p:nvPr/>
          </p:nvSpPr>
          <p:spPr>
            <a:xfrm>
              <a:off x="877074" y="-1413283"/>
              <a:ext cx="21082" cy="16695"/>
            </a:xfrm>
            <a:custGeom>
              <a:avLst/>
              <a:gdLst/>
              <a:ahLst/>
              <a:cxnLst/>
              <a:rect l="l" t="t" r="r" b="b"/>
              <a:pathLst>
                <a:path w="668" h="529" extrusionOk="0">
                  <a:moveTo>
                    <a:pt x="153" y="1"/>
                  </a:moveTo>
                  <a:cubicBezTo>
                    <a:pt x="118" y="1"/>
                    <a:pt x="79" y="9"/>
                    <a:pt x="36" y="29"/>
                  </a:cubicBezTo>
                  <a:cubicBezTo>
                    <a:pt x="24" y="52"/>
                    <a:pt x="13" y="76"/>
                    <a:pt x="1" y="88"/>
                  </a:cubicBezTo>
                  <a:cubicBezTo>
                    <a:pt x="1" y="112"/>
                    <a:pt x="13" y="136"/>
                    <a:pt x="24" y="148"/>
                  </a:cubicBezTo>
                  <a:cubicBezTo>
                    <a:pt x="155" y="243"/>
                    <a:pt x="144" y="386"/>
                    <a:pt x="144" y="529"/>
                  </a:cubicBezTo>
                  <a:cubicBezTo>
                    <a:pt x="298" y="529"/>
                    <a:pt x="441" y="529"/>
                    <a:pt x="608" y="505"/>
                  </a:cubicBezTo>
                  <a:cubicBezTo>
                    <a:pt x="667" y="421"/>
                    <a:pt x="655" y="350"/>
                    <a:pt x="596" y="267"/>
                  </a:cubicBezTo>
                  <a:cubicBezTo>
                    <a:pt x="427" y="217"/>
                    <a:pt x="332" y="1"/>
                    <a:pt x="1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39" name="Google Shape;639;p4"/>
            <p:cNvSpPr/>
            <p:nvPr/>
          </p:nvSpPr>
          <p:spPr>
            <a:xfrm>
              <a:off x="602794" y="-1193348"/>
              <a:ext cx="15433" cy="19567"/>
            </a:xfrm>
            <a:custGeom>
              <a:avLst/>
              <a:gdLst/>
              <a:ahLst/>
              <a:cxnLst/>
              <a:rect l="l" t="t" r="r" b="b"/>
              <a:pathLst>
                <a:path w="489" h="620" extrusionOk="0">
                  <a:moveTo>
                    <a:pt x="36" y="1"/>
                  </a:moveTo>
                  <a:lnTo>
                    <a:pt x="36" y="1"/>
                  </a:lnTo>
                  <a:cubicBezTo>
                    <a:pt x="0" y="477"/>
                    <a:pt x="0" y="477"/>
                    <a:pt x="488" y="620"/>
                  </a:cubicBezTo>
                  <a:cubicBezTo>
                    <a:pt x="333" y="418"/>
                    <a:pt x="274" y="179"/>
                    <a:pt x="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40" name="Google Shape;640;p4"/>
            <p:cNvSpPr/>
            <p:nvPr/>
          </p:nvSpPr>
          <p:spPr>
            <a:xfrm>
              <a:off x="1101395" y="-1360548"/>
              <a:ext cx="22218" cy="9626"/>
            </a:xfrm>
            <a:custGeom>
              <a:avLst/>
              <a:gdLst/>
              <a:ahLst/>
              <a:cxnLst/>
              <a:rect l="l" t="t" r="r" b="b"/>
              <a:pathLst>
                <a:path w="704" h="305" extrusionOk="0">
                  <a:moveTo>
                    <a:pt x="703" y="1"/>
                  </a:moveTo>
                  <a:lnTo>
                    <a:pt x="703" y="1"/>
                  </a:lnTo>
                  <a:cubicBezTo>
                    <a:pt x="680" y="2"/>
                    <a:pt x="658" y="2"/>
                    <a:pt x="635" y="2"/>
                  </a:cubicBezTo>
                  <a:cubicBezTo>
                    <a:pt x="590" y="2"/>
                    <a:pt x="544" y="1"/>
                    <a:pt x="499" y="1"/>
                  </a:cubicBezTo>
                  <a:cubicBezTo>
                    <a:pt x="326" y="1"/>
                    <a:pt x="154" y="22"/>
                    <a:pt x="1" y="227"/>
                  </a:cubicBezTo>
                  <a:cubicBezTo>
                    <a:pt x="130" y="263"/>
                    <a:pt x="256" y="304"/>
                    <a:pt x="367" y="304"/>
                  </a:cubicBezTo>
                  <a:cubicBezTo>
                    <a:pt x="510" y="304"/>
                    <a:pt x="629" y="236"/>
                    <a:pt x="7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41" name="Google Shape;641;p4"/>
            <p:cNvSpPr/>
            <p:nvPr/>
          </p:nvSpPr>
          <p:spPr>
            <a:xfrm>
              <a:off x="744431" y="-1316586"/>
              <a:ext cx="21082" cy="19946"/>
            </a:xfrm>
            <a:custGeom>
              <a:avLst/>
              <a:gdLst/>
              <a:ahLst/>
              <a:cxnLst/>
              <a:rect l="l" t="t" r="r" b="b"/>
              <a:pathLst>
                <a:path w="668" h="632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" y="239"/>
                    <a:pt x="36" y="334"/>
                    <a:pt x="465" y="632"/>
                  </a:cubicBezTo>
                  <a:cubicBezTo>
                    <a:pt x="667" y="322"/>
                    <a:pt x="227" y="358"/>
                    <a:pt x="251" y="144"/>
                  </a:cubicBezTo>
                  <a:cubicBezTo>
                    <a:pt x="251" y="96"/>
                    <a:pt x="239" y="48"/>
                    <a:pt x="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42" name="Google Shape;642;p4"/>
            <p:cNvSpPr/>
            <p:nvPr/>
          </p:nvSpPr>
          <p:spPr>
            <a:xfrm>
              <a:off x="644168" y="-1232071"/>
              <a:ext cx="13034" cy="18747"/>
            </a:xfrm>
            <a:custGeom>
              <a:avLst/>
              <a:gdLst/>
              <a:ahLst/>
              <a:cxnLst/>
              <a:rect l="l" t="t" r="r" b="b"/>
              <a:pathLst>
                <a:path w="413" h="594" extrusionOk="0">
                  <a:moveTo>
                    <a:pt x="253" y="0"/>
                  </a:moveTo>
                  <a:cubicBezTo>
                    <a:pt x="248" y="0"/>
                    <a:pt x="242" y="1"/>
                    <a:pt x="237" y="2"/>
                  </a:cubicBezTo>
                  <a:cubicBezTo>
                    <a:pt x="23" y="49"/>
                    <a:pt x="82" y="287"/>
                    <a:pt x="11" y="418"/>
                  </a:cubicBezTo>
                  <a:cubicBezTo>
                    <a:pt x="1" y="518"/>
                    <a:pt x="83" y="593"/>
                    <a:pt x="117" y="593"/>
                  </a:cubicBezTo>
                  <a:cubicBezTo>
                    <a:pt x="123" y="593"/>
                    <a:pt x="128" y="591"/>
                    <a:pt x="130" y="585"/>
                  </a:cubicBezTo>
                  <a:cubicBezTo>
                    <a:pt x="237" y="454"/>
                    <a:pt x="320" y="287"/>
                    <a:pt x="380" y="121"/>
                  </a:cubicBezTo>
                  <a:cubicBezTo>
                    <a:pt x="413" y="66"/>
                    <a:pt x="324" y="0"/>
                    <a:pt x="2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43" name="Google Shape;643;p4"/>
            <p:cNvSpPr/>
            <p:nvPr/>
          </p:nvSpPr>
          <p:spPr>
            <a:xfrm>
              <a:off x="642810" y="-1170341"/>
              <a:ext cx="20135" cy="13097"/>
            </a:xfrm>
            <a:custGeom>
              <a:avLst/>
              <a:gdLst/>
              <a:ahLst/>
              <a:cxnLst/>
              <a:rect l="l" t="t" r="r" b="b"/>
              <a:pathLst>
                <a:path w="638" h="415" extrusionOk="0">
                  <a:moveTo>
                    <a:pt x="202" y="0"/>
                  </a:moveTo>
                  <a:cubicBezTo>
                    <a:pt x="0" y="0"/>
                    <a:pt x="24" y="103"/>
                    <a:pt x="125" y="415"/>
                  </a:cubicBezTo>
                  <a:lnTo>
                    <a:pt x="197" y="415"/>
                  </a:lnTo>
                  <a:cubicBezTo>
                    <a:pt x="328" y="367"/>
                    <a:pt x="482" y="391"/>
                    <a:pt x="601" y="272"/>
                  </a:cubicBezTo>
                  <a:cubicBezTo>
                    <a:pt x="637" y="189"/>
                    <a:pt x="637" y="117"/>
                    <a:pt x="578" y="46"/>
                  </a:cubicBezTo>
                  <a:cubicBezTo>
                    <a:pt x="407" y="18"/>
                    <a:pt x="285" y="0"/>
                    <a:pt x="2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44" name="Google Shape;644;p4"/>
            <p:cNvSpPr/>
            <p:nvPr/>
          </p:nvSpPr>
          <p:spPr>
            <a:xfrm>
              <a:off x="1123581" y="-1448093"/>
              <a:ext cx="23354" cy="9878"/>
            </a:xfrm>
            <a:custGeom>
              <a:avLst/>
              <a:gdLst/>
              <a:ahLst/>
              <a:cxnLst/>
              <a:rect l="l" t="t" r="r" b="b"/>
              <a:pathLst>
                <a:path w="740" h="313" extrusionOk="0">
                  <a:moveTo>
                    <a:pt x="0" y="0"/>
                  </a:moveTo>
                  <a:cubicBezTo>
                    <a:pt x="143" y="96"/>
                    <a:pt x="262" y="215"/>
                    <a:pt x="417" y="274"/>
                  </a:cubicBezTo>
                  <a:cubicBezTo>
                    <a:pt x="474" y="297"/>
                    <a:pt x="531" y="313"/>
                    <a:pt x="579" y="313"/>
                  </a:cubicBezTo>
                  <a:cubicBezTo>
                    <a:pt x="681" y="313"/>
                    <a:pt x="740" y="243"/>
                    <a:pt x="667" y="24"/>
                  </a:cubicBezTo>
                  <a:cubicBezTo>
                    <a:pt x="441" y="24"/>
                    <a:pt x="226" y="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45" name="Google Shape;645;p4"/>
            <p:cNvSpPr/>
            <p:nvPr/>
          </p:nvSpPr>
          <p:spPr>
            <a:xfrm>
              <a:off x="1123581" y="-1364745"/>
              <a:ext cx="20672" cy="14013"/>
            </a:xfrm>
            <a:custGeom>
              <a:avLst/>
              <a:gdLst/>
              <a:ahLst/>
              <a:cxnLst/>
              <a:rect l="l" t="t" r="r" b="b"/>
              <a:pathLst>
                <a:path w="655" h="444" extrusionOk="0">
                  <a:moveTo>
                    <a:pt x="258" y="0"/>
                  </a:moveTo>
                  <a:cubicBezTo>
                    <a:pt x="189" y="0"/>
                    <a:pt x="112" y="48"/>
                    <a:pt x="0" y="134"/>
                  </a:cubicBezTo>
                  <a:cubicBezTo>
                    <a:pt x="238" y="134"/>
                    <a:pt x="405" y="360"/>
                    <a:pt x="655" y="443"/>
                  </a:cubicBezTo>
                  <a:cubicBezTo>
                    <a:pt x="462" y="132"/>
                    <a:pt x="371" y="0"/>
                    <a:pt x="2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46" name="Google Shape;646;p4"/>
            <p:cNvSpPr/>
            <p:nvPr/>
          </p:nvSpPr>
          <p:spPr>
            <a:xfrm>
              <a:off x="474285" y="-1061494"/>
              <a:ext cx="18052" cy="18494"/>
            </a:xfrm>
            <a:custGeom>
              <a:avLst/>
              <a:gdLst/>
              <a:ahLst/>
              <a:cxnLst/>
              <a:rect l="l" t="t" r="r" b="b"/>
              <a:pathLst>
                <a:path w="572" h="586" extrusionOk="0">
                  <a:moveTo>
                    <a:pt x="212" y="1"/>
                  </a:moveTo>
                  <a:cubicBezTo>
                    <a:pt x="87" y="1"/>
                    <a:pt x="22" y="84"/>
                    <a:pt x="0" y="240"/>
                  </a:cubicBezTo>
                  <a:cubicBezTo>
                    <a:pt x="48" y="300"/>
                    <a:pt x="95" y="347"/>
                    <a:pt x="143" y="407"/>
                  </a:cubicBezTo>
                  <a:cubicBezTo>
                    <a:pt x="236" y="466"/>
                    <a:pt x="323" y="585"/>
                    <a:pt x="430" y="585"/>
                  </a:cubicBezTo>
                  <a:cubicBezTo>
                    <a:pt x="473" y="585"/>
                    <a:pt x="520" y="566"/>
                    <a:pt x="572" y="514"/>
                  </a:cubicBezTo>
                  <a:cubicBezTo>
                    <a:pt x="512" y="300"/>
                    <a:pt x="381" y="157"/>
                    <a:pt x="238" y="2"/>
                  </a:cubicBezTo>
                  <a:cubicBezTo>
                    <a:pt x="229" y="1"/>
                    <a:pt x="221" y="1"/>
                    <a:pt x="2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47" name="Google Shape;647;p4"/>
            <p:cNvSpPr/>
            <p:nvPr/>
          </p:nvSpPr>
          <p:spPr>
            <a:xfrm>
              <a:off x="375821" y="-1035173"/>
              <a:ext cx="14707" cy="13192"/>
            </a:xfrm>
            <a:custGeom>
              <a:avLst/>
              <a:gdLst/>
              <a:ahLst/>
              <a:cxnLst/>
              <a:rect l="l" t="t" r="r" b="b"/>
              <a:pathLst>
                <a:path w="466" h="418" extrusionOk="0">
                  <a:moveTo>
                    <a:pt x="322" y="1"/>
                  </a:moveTo>
                  <a:cubicBezTo>
                    <a:pt x="296" y="1"/>
                    <a:pt x="265" y="8"/>
                    <a:pt x="227" y="25"/>
                  </a:cubicBezTo>
                  <a:cubicBezTo>
                    <a:pt x="120" y="73"/>
                    <a:pt x="1" y="204"/>
                    <a:pt x="72" y="323"/>
                  </a:cubicBezTo>
                  <a:cubicBezTo>
                    <a:pt x="113" y="393"/>
                    <a:pt x="156" y="417"/>
                    <a:pt x="200" y="417"/>
                  </a:cubicBezTo>
                  <a:cubicBezTo>
                    <a:pt x="283" y="417"/>
                    <a:pt x="372" y="330"/>
                    <a:pt x="465" y="299"/>
                  </a:cubicBezTo>
                  <a:cubicBezTo>
                    <a:pt x="445" y="162"/>
                    <a:pt x="442" y="1"/>
                    <a:pt x="3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48" name="Google Shape;648;p4"/>
            <p:cNvSpPr/>
            <p:nvPr/>
          </p:nvSpPr>
          <p:spPr>
            <a:xfrm>
              <a:off x="639591" y="-1159011"/>
              <a:ext cx="17705" cy="20577"/>
            </a:xfrm>
            <a:custGeom>
              <a:avLst/>
              <a:gdLst/>
              <a:ahLst/>
              <a:cxnLst/>
              <a:rect l="l" t="t" r="r" b="b"/>
              <a:pathLst>
                <a:path w="561" h="652" extrusionOk="0">
                  <a:moveTo>
                    <a:pt x="354" y="1"/>
                  </a:moveTo>
                  <a:cubicBezTo>
                    <a:pt x="308" y="1"/>
                    <a:pt x="264" y="19"/>
                    <a:pt x="227" y="56"/>
                  </a:cubicBezTo>
                  <a:cubicBezTo>
                    <a:pt x="156" y="175"/>
                    <a:pt x="144" y="342"/>
                    <a:pt x="1" y="401"/>
                  </a:cubicBezTo>
                  <a:lnTo>
                    <a:pt x="1" y="449"/>
                  </a:lnTo>
                  <a:cubicBezTo>
                    <a:pt x="86" y="597"/>
                    <a:pt x="158" y="652"/>
                    <a:pt x="223" y="652"/>
                  </a:cubicBezTo>
                  <a:cubicBezTo>
                    <a:pt x="341" y="652"/>
                    <a:pt x="433" y="472"/>
                    <a:pt x="525" y="342"/>
                  </a:cubicBezTo>
                  <a:cubicBezTo>
                    <a:pt x="560" y="234"/>
                    <a:pt x="537" y="127"/>
                    <a:pt x="477" y="44"/>
                  </a:cubicBezTo>
                  <a:cubicBezTo>
                    <a:pt x="437" y="16"/>
                    <a:pt x="395" y="1"/>
                    <a:pt x="3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49" name="Google Shape;649;p4"/>
            <p:cNvSpPr/>
            <p:nvPr/>
          </p:nvSpPr>
          <p:spPr>
            <a:xfrm>
              <a:off x="1129199" y="-1399428"/>
              <a:ext cx="13571" cy="9247"/>
            </a:xfrm>
            <a:custGeom>
              <a:avLst/>
              <a:gdLst/>
              <a:ahLst/>
              <a:cxnLst/>
              <a:rect l="l" t="t" r="r" b="b"/>
              <a:pathLst>
                <a:path w="430" h="293" extrusionOk="0">
                  <a:moveTo>
                    <a:pt x="210" y="0"/>
                  </a:moveTo>
                  <a:cubicBezTo>
                    <a:pt x="108" y="0"/>
                    <a:pt x="38" y="87"/>
                    <a:pt x="1" y="280"/>
                  </a:cubicBezTo>
                  <a:cubicBezTo>
                    <a:pt x="144" y="232"/>
                    <a:pt x="310" y="292"/>
                    <a:pt x="429" y="90"/>
                  </a:cubicBezTo>
                  <a:cubicBezTo>
                    <a:pt x="344" y="32"/>
                    <a:pt x="271" y="0"/>
                    <a:pt x="2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0" name="Google Shape;650;p4"/>
            <p:cNvSpPr/>
            <p:nvPr/>
          </p:nvSpPr>
          <p:spPr>
            <a:xfrm>
              <a:off x="1206992" y="-1369952"/>
              <a:ext cx="16948" cy="20703"/>
            </a:xfrm>
            <a:custGeom>
              <a:avLst/>
              <a:gdLst/>
              <a:ahLst/>
              <a:cxnLst/>
              <a:rect l="l" t="t" r="r" b="b"/>
              <a:pathLst>
                <a:path w="537" h="656" extrusionOk="0">
                  <a:moveTo>
                    <a:pt x="393" y="1"/>
                  </a:moveTo>
                  <a:cubicBezTo>
                    <a:pt x="286" y="191"/>
                    <a:pt x="167" y="334"/>
                    <a:pt x="0" y="441"/>
                  </a:cubicBezTo>
                  <a:cubicBezTo>
                    <a:pt x="47" y="601"/>
                    <a:pt x="85" y="656"/>
                    <a:pt x="119" y="656"/>
                  </a:cubicBezTo>
                  <a:cubicBezTo>
                    <a:pt x="193" y="656"/>
                    <a:pt x="245" y="390"/>
                    <a:pt x="317" y="390"/>
                  </a:cubicBezTo>
                  <a:cubicBezTo>
                    <a:pt x="330" y="390"/>
                    <a:pt x="343" y="398"/>
                    <a:pt x="358" y="418"/>
                  </a:cubicBezTo>
                  <a:cubicBezTo>
                    <a:pt x="393" y="287"/>
                    <a:pt x="536" y="168"/>
                    <a:pt x="3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1" name="Google Shape;651;p4"/>
            <p:cNvSpPr/>
            <p:nvPr/>
          </p:nvSpPr>
          <p:spPr>
            <a:xfrm>
              <a:off x="502089" y="-1082764"/>
              <a:ext cx="19283" cy="9310"/>
            </a:xfrm>
            <a:custGeom>
              <a:avLst/>
              <a:gdLst/>
              <a:ahLst/>
              <a:cxnLst/>
              <a:rect l="l" t="t" r="r" b="b"/>
              <a:pathLst>
                <a:path w="611" h="295" extrusionOk="0">
                  <a:moveTo>
                    <a:pt x="459" y="0"/>
                  </a:moveTo>
                  <a:cubicBezTo>
                    <a:pt x="390" y="0"/>
                    <a:pt x="304" y="38"/>
                    <a:pt x="226" y="69"/>
                  </a:cubicBezTo>
                  <a:cubicBezTo>
                    <a:pt x="60" y="128"/>
                    <a:pt x="0" y="235"/>
                    <a:pt x="238" y="295"/>
                  </a:cubicBezTo>
                  <a:lnTo>
                    <a:pt x="584" y="295"/>
                  </a:lnTo>
                  <a:cubicBezTo>
                    <a:pt x="611" y="65"/>
                    <a:pt x="549" y="0"/>
                    <a:pt x="4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2" name="Google Shape;652;p4"/>
            <p:cNvSpPr/>
            <p:nvPr/>
          </p:nvSpPr>
          <p:spPr>
            <a:xfrm>
              <a:off x="902636" y="-1268553"/>
              <a:ext cx="14297" cy="10478"/>
            </a:xfrm>
            <a:custGeom>
              <a:avLst/>
              <a:gdLst/>
              <a:ahLst/>
              <a:cxnLst/>
              <a:rect l="l" t="t" r="r" b="b"/>
              <a:pathLst>
                <a:path w="453" h="332" extrusionOk="0">
                  <a:moveTo>
                    <a:pt x="159" y="1"/>
                  </a:moveTo>
                  <a:cubicBezTo>
                    <a:pt x="86" y="1"/>
                    <a:pt x="27" y="57"/>
                    <a:pt x="0" y="241"/>
                  </a:cubicBezTo>
                  <a:cubicBezTo>
                    <a:pt x="87" y="297"/>
                    <a:pt x="163" y="331"/>
                    <a:pt x="230" y="331"/>
                  </a:cubicBezTo>
                  <a:cubicBezTo>
                    <a:pt x="319" y="331"/>
                    <a:pt x="392" y="271"/>
                    <a:pt x="453" y="122"/>
                  </a:cubicBezTo>
                  <a:cubicBezTo>
                    <a:pt x="355" y="83"/>
                    <a:pt x="247" y="1"/>
                    <a:pt x="1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3" name="Google Shape;653;p4"/>
            <p:cNvSpPr/>
            <p:nvPr/>
          </p:nvSpPr>
          <p:spPr>
            <a:xfrm>
              <a:off x="1148355" y="-1376453"/>
              <a:ext cx="10951" cy="15938"/>
            </a:xfrm>
            <a:custGeom>
              <a:avLst/>
              <a:gdLst/>
              <a:ahLst/>
              <a:cxnLst/>
              <a:rect l="l" t="t" r="r" b="b"/>
              <a:pathLst>
                <a:path w="347" h="505" extrusionOk="0">
                  <a:moveTo>
                    <a:pt x="112" y="1"/>
                  </a:moveTo>
                  <a:cubicBezTo>
                    <a:pt x="66" y="1"/>
                    <a:pt x="13" y="16"/>
                    <a:pt x="13" y="16"/>
                  </a:cubicBezTo>
                  <a:cubicBezTo>
                    <a:pt x="1" y="171"/>
                    <a:pt x="1" y="326"/>
                    <a:pt x="108" y="505"/>
                  </a:cubicBezTo>
                  <a:cubicBezTo>
                    <a:pt x="215" y="326"/>
                    <a:pt x="346" y="195"/>
                    <a:pt x="168" y="16"/>
                  </a:cubicBezTo>
                  <a:cubicBezTo>
                    <a:pt x="156" y="5"/>
                    <a:pt x="135" y="1"/>
                    <a:pt x="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4" name="Google Shape;654;p4"/>
            <p:cNvSpPr/>
            <p:nvPr/>
          </p:nvSpPr>
          <p:spPr>
            <a:xfrm>
              <a:off x="693715" y="-1220772"/>
              <a:ext cx="11677" cy="9089"/>
            </a:xfrm>
            <a:custGeom>
              <a:avLst/>
              <a:gdLst/>
              <a:ahLst/>
              <a:cxnLst/>
              <a:rect l="l" t="t" r="r" b="b"/>
              <a:pathLst>
                <a:path w="370" h="288" extrusionOk="0">
                  <a:moveTo>
                    <a:pt x="215" y="1"/>
                  </a:moveTo>
                  <a:cubicBezTo>
                    <a:pt x="119" y="1"/>
                    <a:pt x="0" y="1"/>
                    <a:pt x="12" y="132"/>
                  </a:cubicBezTo>
                  <a:cubicBezTo>
                    <a:pt x="12" y="263"/>
                    <a:pt x="155" y="239"/>
                    <a:pt x="227" y="275"/>
                  </a:cubicBezTo>
                  <a:cubicBezTo>
                    <a:pt x="249" y="282"/>
                    <a:pt x="270" y="287"/>
                    <a:pt x="288" y="287"/>
                  </a:cubicBezTo>
                  <a:cubicBezTo>
                    <a:pt x="330" y="287"/>
                    <a:pt x="361" y="262"/>
                    <a:pt x="369" y="179"/>
                  </a:cubicBezTo>
                  <a:cubicBezTo>
                    <a:pt x="369" y="48"/>
                    <a:pt x="298" y="1"/>
                    <a:pt x="2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5" name="Google Shape;655;p4"/>
            <p:cNvSpPr/>
            <p:nvPr/>
          </p:nvSpPr>
          <p:spPr>
            <a:xfrm>
              <a:off x="562209" y="-1249302"/>
              <a:ext cx="17295" cy="8647"/>
            </a:xfrm>
            <a:custGeom>
              <a:avLst/>
              <a:gdLst/>
              <a:ahLst/>
              <a:cxnLst/>
              <a:rect l="l" t="t" r="r" b="b"/>
              <a:pathLst>
                <a:path w="548" h="274" extrusionOk="0">
                  <a:moveTo>
                    <a:pt x="274" y="1"/>
                  </a:moveTo>
                  <a:cubicBezTo>
                    <a:pt x="164" y="1"/>
                    <a:pt x="76" y="87"/>
                    <a:pt x="0" y="274"/>
                  </a:cubicBezTo>
                  <a:cubicBezTo>
                    <a:pt x="191" y="226"/>
                    <a:pt x="369" y="178"/>
                    <a:pt x="548" y="131"/>
                  </a:cubicBezTo>
                  <a:cubicBezTo>
                    <a:pt x="443" y="46"/>
                    <a:pt x="353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6" name="Google Shape;656;p4"/>
            <p:cNvSpPr/>
            <p:nvPr/>
          </p:nvSpPr>
          <p:spPr>
            <a:xfrm>
              <a:off x="635836" y="-1282944"/>
              <a:ext cx="12687" cy="10383"/>
            </a:xfrm>
            <a:custGeom>
              <a:avLst/>
              <a:gdLst/>
              <a:ahLst/>
              <a:cxnLst/>
              <a:rect l="l" t="t" r="r" b="b"/>
              <a:pathLst>
                <a:path w="402" h="329" extrusionOk="0">
                  <a:moveTo>
                    <a:pt x="295" y="0"/>
                  </a:moveTo>
                  <a:cubicBezTo>
                    <a:pt x="226" y="0"/>
                    <a:pt x="130" y="72"/>
                    <a:pt x="50" y="72"/>
                  </a:cubicBezTo>
                  <a:cubicBezTo>
                    <a:pt x="37" y="72"/>
                    <a:pt x="25" y="70"/>
                    <a:pt x="13" y="66"/>
                  </a:cubicBezTo>
                  <a:cubicBezTo>
                    <a:pt x="1" y="161"/>
                    <a:pt x="1" y="232"/>
                    <a:pt x="1" y="328"/>
                  </a:cubicBezTo>
                  <a:cubicBezTo>
                    <a:pt x="27" y="328"/>
                    <a:pt x="55" y="328"/>
                    <a:pt x="84" y="328"/>
                  </a:cubicBezTo>
                  <a:cubicBezTo>
                    <a:pt x="231" y="328"/>
                    <a:pt x="402" y="312"/>
                    <a:pt x="382" y="113"/>
                  </a:cubicBezTo>
                  <a:cubicBezTo>
                    <a:pt x="369" y="27"/>
                    <a:pt x="337" y="0"/>
                    <a:pt x="2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7" name="Google Shape;657;p4"/>
            <p:cNvSpPr/>
            <p:nvPr/>
          </p:nvSpPr>
          <p:spPr>
            <a:xfrm>
              <a:off x="888340" y="-1272435"/>
              <a:ext cx="12056" cy="15243"/>
            </a:xfrm>
            <a:custGeom>
              <a:avLst/>
              <a:gdLst/>
              <a:ahLst/>
              <a:cxnLst/>
              <a:rect l="l" t="t" r="r" b="b"/>
              <a:pathLst>
                <a:path w="382" h="483" extrusionOk="0">
                  <a:moveTo>
                    <a:pt x="173" y="1"/>
                  </a:moveTo>
                  <a:cubicBezTo>
                    <a:pt x="144" y="1"/>
                    <a:pt x="114" y="7"/>
                    <a:pt x="96" y="18"/>
                  </a:cubicBezTo>
                  <a:cubicBezTo>
                    <a:pt x="1" y="90"/>
                    <a:pt x="60" y="197"/>
                    <a:pt x="96" y="292"/>
                  </a:cubicBezTo>
                  <a:cubicBezTo>
                    <a:pt x="132" y="364"/>
                    <a:pt x="191" y="423"/>
                    <a:pt x="239" y="483"/>
                  </a:cubicBezTo>
                  <a:lnTo>
                    <a:pt x="239" y="364"/>
                  </a:lnTo>
                  <a:cubicBezTo>
                    <a:pt x="251" y="257"/>
                    <a:pt x="382" y="149"/>
                    <a:pt x="251" y="18"/>
                  </a:cubicBezTo>
                  <a:cubicBezTo>
                    <a:pt x="233" y="7"/>
                    <a:pt x="203" y="1"/>
                    <a:pt x="1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8" name="Google Shape;658;p4"/>
            <p:cNvSpPr/>
            <p:nvPr/>
          </p:nvSpPr>
          <p:spPr>
            <a:xfrm>
              <a:off x="611409" y="-1292538"/>
              <a:ext cx="17705" cy="14675"/>
            </a:xfrm>
            <a:custGeom>
              <a:avLst/>
              <a:gdLst/>
              <a:ahLst/>
              <a:cxnLst/>
              <a:rect l="l" t="t" r="r" b="b"/>
              <a:pathLst>
                <a:path w="561" h="465" extrusionOk="0">
                  <a:moveTo>
                    <a:pt x="346" y="1"/>
                  </a:moveTo>
                  <a:cubicBezTo>
                    <a:pt x="1" y="84"/>
                    <a:pt x="275" y="263"/>
                    <a:pt x="322" y="382"/>
                  </a:cubicBezTo>
                  <a:cubicBezTo>
                    <a:pt x="337" y="432"/>
                    <a:pt x="381" y="465"/>
                    <a:pt x="422" y="465"/>
                  </a:cubicBezTo>
                  <a:cubicBezTo>
                    <a:pt x="449" y="465"/>
                    <a:pt x="475" y="450"/>
                    <a:pt x="489" y="417"/>
                  </a:cubicBezTo>
                  <a:cubicBezTo>
                    <a:pt x="561" y="263"/>
                    <a:pt x="358" y="239"/>
                    <a:pt x="346" y="120"/>
                  </a:cubicBezTo>
                  <a:lnTo>
                    <a:pt x="3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9" name="Google Shape;659;p4"/>
            <p:cNvSpPr/>
            <p:nvPr/>
          </p:nvSpPr>
          <p:spPr>
            <a:xfrm>
              <a:off x="573949" y="-1174538"/>
              <a:ext cx="8963" cy="11803"/>
            </a:xfrm>
            <a:custGeom>
              <a:avLst/>
              <a:gdLst/>
              <a:ahLst/>
              <a:cxnLst/>
              <a:rect l="l" t="t" r="r" b="b"/>
              <a:pathLst>
                <a:path w="284" h="374" extrusionOk="0">
                  <a:moveTo>
                    <a:pt x="116" y="0"/>
                  </a:moveTo>
                  <a:cubicBezTo>
                    <a:pt x="81" y="72"/>
                    <a:pt x="21" y="167"/>
                    <a:pt x="9" y="238"/>
                  </a:cubicBezTo>
                  <a:cubicBezTo>
                    <a:pt x="0" y="320"/>
                    <a:pt x="39" y="374"/>
                    <a:pt x="96" y="374"/>
                  </a:cubicBezTo>
                  <a:cubicBezTo>
                    <a:pt x="113" y="374"/>
                    <a:pt x="132" y="369"/>
                    <a:pt x="152" y="357"/>
                  </a:cubicBezTo>
                  <a:cubicBezTo>
                    <a:pt x="188" y="322"/>
                    <a:pt x="259" y="250"/>
                    <a:pt x="271" y="179"/>
                  </a:cubicBezTo>
                  <a:cubicBezTo>
                    <a:pt x="283" y="107"/>
                    <a:pt x="235" y="24"/>
                    <a:pt x="1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60" name="Google Shape;660;p4"/>
            <p:cNvSpPr/>
            <p:nvPr/>
          </p:nvSpPr>
          <p:spPr>
            <a:xfrm>
              <a:off x="433700" y="-1203320"/>
              <a:ext cx="8679" cy="9626"/>
            </a:xfrm>
            <a:custGeom>
              <a:avLst/>
              <a:gdLst/>
              <a:ahLst/>
              <a:cxnLst/>
              <a:rect l="l" t="t" r="r" b="b"/>
              <a:pathLst>
                <a:path w="275" h="305" extrusionOk="0">
                  <a:moveTo>
                    <a:pt x="209" y="0"/>
                  </a:moveTo>
                  <a:cubicBezTo>
                    <a:pt x="200" y="0"/>
                    <a:pt x="190" y="2"/>
                    <a:pt x="179" y="7"/>
                  </a:cubicBezTo>
                  <a:cubicBezTo>
                    <a:pt x="119" y="7"/>
                    <a:pt x="60" y="79"/>
                    <a:pt x="24" y="138"/>
                  </a:cubicBezTo>
                  <a:cubicBezTo>
                    <a:pt x="0" y="222"/>
                    <a:pt x="36" y="305"/>
                    <a:pt x="131" y="305"/>
                  </a:cubicBezTo>
                  <a:cubicBezTo>
                    <a:pt x="203" y="305"/>
                    <a:pt x="262" y="269"/>
                    <a:pt x="274" y="162"/>
                  </a:cubicBezTo>
                  <a:cubicBezTo>
                    <a:pt x="274" y="90"/>
                    <a:pt x="265" y="0"/>
                    <a:pt x="2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61" name="Google Shape;661;p4"/>
            <p:cNvSpPr/>
            <p:nvPr/>
          </p:nvSpPr>
          <p:spPr>
            <a:xfrm>
              <a:off x="600143" y="-1259180"/>
              <a:ext cx="14707" cy="11677"/>
            </a:xfrm>
            <a:custGeom>
              <a:avLst/>
              <a:gdLst/>
              <a:ahLst/>
              <a:cxnLst/>
              <a:rect l="l" t="t" r="r" b="b"/>
              <a:pathLst>
                <a:path w="466" h="370" extrusionOk="0">
                  <a:moveTo>
                    <a:pt x="168" y="0"/>
                  </a:moveTo>
                  <a:cubicBezTo>
                    <a:pt x="113" y="0"/>
                    <a:pt x="57" y="25"/>
                    <a:pt x="1" y="87"/>
                  </a:cubicBezTo>
                  <a:cubicBezTo>
                    <a:pt x="32" y="242"/>
                    <a:pt x="99" y="370"/>
                    <a:pt x="225" y="370"/>
                  </a:cubicBezTo>
                  <a:cubicBezTo>
                    <a:pt x="244" y="370"/>
                    <a:pt x="264" y="367"/>
                    <a:pt x="286" y="360"/>
                  </a:cubicBezTo>
                  <a:cubicBezTo>
                    <a:pt x="382" y="325"/>
                    <a:pt x="465" y="206"/>
                    <a:pt x="346" y="75"/>
                  </a:cubicBezTo>
                  <a:cubicBezTo>
                    <a:pt x="289" y="31"/>
                    <a:pt x="230" y="0"/>
                    <a:pt x="1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62" name="Google Shape;662;p4"/>
            <p:cNvSpPr/>
            <p:nvPr/>
          </p:nvSpPr>
          <p:spPr>
            <a:xfrm>
              <a:off x="620435" y="-1305382"/>
              <a:ext cx="10289" cy="12876"/>
            </a:xfrm>
            <a:custGeom>
              <a:avLst/>
              <a:gdLst/>
              <a:ahLst/>
              <a:cxnLst/>
              <a:rect l="l" t="t" r="r" b="b"/>
              <a:pathLst>
                <a:path w="326" h="408" extrusionOk="0">
                  <a:moveTo>
                    <a:pt x="203" y="1"/>
                  </a:moveTo>
                  <a:cubicBezTo>
                    <a:pt x="196" y="1"/>
                    <a:pt x="188" y="2"/>
                    <a:pt x="179" y="3"/>
                  </a:cubicBezTo>
                  <a:cubicBezTo>
                    <a:pt x="1" y="39"/>
                    <a:pt x="60" y="265"/>
                    <a:pt x="48" y="408"/>
                  </a:cubicBezTo>
                  <a:lnTo>
                    <a:pt x="275" y="277"/>
                  </a:lnTo>
                  <a:cubicBezTo>
                    <a:pt x="252" y="187"/>
                    <a:pt x="325" y="1"/>
                    <a:pt x="2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63" name="Google Shape;663;p4"/>
            <p:cNvSpPr/>
            <p:nvPr/>
          </p:nvSpPr>
          <p:spPr>
            <a:xfrm>
              <a:off x="495682" y="-1282597"/>
              <a:ext cx="7543" cy="13760"/>
            </a:xfrm>
            <a:custGeom>
              <a:avLst/>
              <a:gdLst/>
              <a:ahLst/>
              <a:cxnLst/>
              <a:rect l="l" t="t" r="r" b="b"/>
              <a:pathLst>
                <a:path w="239" h="436" extrusionOk="0">
                  <a:moveTo>
                    <a:pt x="75" y="0"/>
                  </a:moveTo>
                  <a:cubicBezTo>
                    <a:pt x="50" y="0"/>
                    <a:pt x="26" y="17"/>
                    <a:pt x="1" y="67"/>
                  </a:cubicBezTo>
                  <a:cubicBezTo>
                    <a:pt x="1" y="198"/>
                    <a:pt x="13" y="317"/>
                    <a:pt x="13" y="436"/>
                  </a:cubicBezTo>
                  <a:cubicBezTo>
                    <a:pt x="156" y="436"/>
                    <a:pt x="215" y="340"/>
                    <a:pt x="239" y="198"/>
                  </a:cubicBezTo>
                  <a:cubicBezTo>
                    <a:pt x="239" y="150"/>
                    <a:pt x="215" y="102"/>
                    <a:pt x="215" y="67"/>
                  </a:cubicBezTo>
                  <a:cubicBezTo>
                    <a:pt x="168" y="59"/>
                    <a:pt x="122" y="0"/>
                    <a:pt x="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64" name="Google Shape;664;p4"/>
            <p:cNvSpPr/>
            <p:nvPr/>
          </p:nvSpPr>
          <p:spPr>
            <a:xfrm>
              <a:off x="488171" y="-1210232"/>
              <a:ext cx="9815" cy="9026"/>
            </a:xfrm>
            <a:custGeom>
              <a:avLst/>
              <a:gdLst/>
              <a:ahLst/>
              <a:cxnLst/>
              <a:rect l="l" t="t" r="r" b="b"/>
              <a:pathLst>
                <a:path w="311" h="286" extrusionOk="0">
                  <a:moveTo>
                    <a:pt x="203" y="0"/>
                  </a:moveTo>
                  <a:cubicBezTo>
                    <a:pt x="132" y="72"/>
                    <a:pt x="72" y="167"/>
                    <a:pt x="1" y="238"/>
                  </a:cubicBezTo>
                  <a:cubicBezTo>
                    <a:pt x="36" y="250"/>
                    <a:pt x="84" y="286"/>
                    <a:pt x="132" y="286"/>
                  </a:cubicBezTo>
                  <a:cubicBezTo>
                    <a:pt x="239" y="286"/>
                    <a:pt x="310" y="262"/>
                    <a:pt x="310" y="107"/>
                  </a:cubicBezTo>
                  <a:cubicBezTo>
                    <a:pt x="275" y="72"/>
                    <a:pt x="215" y="0"/>
                    <a:pt x="2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65" name="Google Shape;665;p4"/>
            <p:cNvSpPr/>
            <p:nvPr/>
          </p:nvSpPr>
          <p:spPr>
            <a:xfrm>
              <a:off x="1170920" y="-1427421"/>
              <a:ext cx="9058" cy="9594"/>
            </a:xfrm>
            <a:custGeom>
              <a:avLst/>
              <a:gdLst/>
              <a:ahLst/>
              <a:cxnLst/>
              <a:rect l="l" t="t" r="r" b="b"/>
              <a:pathLst>
                <a:path w="287" h="304" extrusionOk="0">
                  <a:moveTo>
                    <a:pt x="155" y="0"/>
                  </a:moveTo>
                  <a:cubicBezTo>
                    <a:pt x="60" y="36"/>
                    <a:pt x="0" y="84"/>
                    <a:pt x="12" y="167"/>
                  </a:cubicBezTo>
                  <a:cubicBezTo>
                    <a:pt x="32" y="256"/>
                    <a:pt x="85" y="304"/>
                    <a:pt x="143" y="304"/>
                  </a:cubicBezTo>
                  <a:cubicBezTo>
                    <a:pt x="155" y="304"/>
                    <a:pt x="167" y="302"/>
                    <a:pt x="179" y="298"/>
                  </a:cubicBezTo>
                  <a:cubicBezTo>
                    <a:pt x="227" y="286"/>
                    <a:pt x="274" y="215"/>
                    <a:pt x="274" y="167"/>
                  </a:cubicBezTo>
                  <a:cubicBezTo>
                    <a:pt x="286" y="96"/>
                    <a:pt x="238" y="24"/>
                    <a:pt x="1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66" name="Google Shape;666;p4"/>
            <p:cNvSpPr/>
            <p:nvPr/>
          </p:nvSpPr>
          <p:spPr>
            <a:xfrm>
              <a:off x="895851" y="-1407886"/>
              <a:ext cx="15464" cy="11298"/>
            </a:xfrm>
            <a:custGeom>
              <a:avLst/>
              <a:gdLst/>
              <a:ahLst/>
              <a:cxnLst/>
              <a:rect l="l" t="t" r="r" b="b"/>
              <a:pathLst>
                <a:path w="490" h="358" extrusionOk="0">
                  <a:moveTo>
                    <a:pt x="334" y="0"/>
                  </a:moveTo>
                  <a:cubicBezTo>
                    <a:pt x="215" y="36"/>
                    <a:pt x="120" y="72"/>
                    <a:pt x="1" y="119"/>
                  </a:cubicBezTo>
                  <a:cubicBezTo>
                    <a:pt x="1" y="191"/>
                    <a:pt x="13" y="274"/>
                    <a:pt x="13" y="358"/>
                  </a:cubicBezTo>
                  <a:cubicBezTo>
                    <a:pt x="191" y="334"/>
                    <a:pt x="334" y="250"/>
                    <a:pt x="489" y="143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67" name="Google Shape;667;p4"/>
            <p:cNvSpPr/>
            <p:nvPr/>
          </p:nvSpPr>
          <p:spPr>
            <a:xfrm>
              <a:off x="597523" y="-1264513"/>
              <a:ext cx="13539" cy="8079"/>
            </a:xfrm>
            <a:custGeom>
              <a:avLst/>
              <a:gdLst/>
              <a:ahLst/>
              <a:cxnLst/>
              <a:rect l="l" t="t" r="r" b="b"/>
              <a:pathLst>
                <a:path w="429" h="256" extrusionOk="0">
                  <a:moveTo>
                    <a:pt x="225" y="1"/>
                  </a:moveTo>
                  <a:cubicBezTo>
                    <a:pt x="105" y="1"/>
                    <a:pt x="0" y="36"/>
                    <a:pt x="0" y="244"/>
                  </a:cubicBezTo>
                  <a:cubicBezTo>
                    <a:pt x="48" y="244"/>
                    <a:pt x="72" y="256"/>
                    <a:pt x="108" y="256"/>
                  </a:cubicBezTo>
                  <a:cubicBezTo>
                    <a:pt x="203" y="244"/>
                    <a:pt x="322" y="244"/>
                    <a:pt x="429" y="244"/>
                  </a:cubicBezTo>
                  <a:cubicBezTo>
                    <a:pt x="405" y="160"/>
                    <a:pt x="369" y="77"/>
                    <a:pt x="322" y="6"/>
                  </a:cubicBezTo>
                  <a:cubicBezTo>
                    <a:pt x="290" y="3"/>
                    <a:pt x="257" y="1"/>
                    <a:pt x="2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68" name="Google Shape;668;p4"/>
            <p:cNvSpPr/>
            <p:nvPr/>
          </p:nvSpPr>
          <p:spPr>
            <a:xfrm>
              <a:off x="1021740" y="-1432439"/>
              <a:ext cx="21461" cy="4702"/>
            </a:xfrm>
            <a:custGeom>
              <a:avLst/>
              <a:gdLst/>
              <a:ahLst/>
              <a:cxnLst/>
              <a:rect l="l" t="t" r="r" b="b"/>
              <a:pathLst>
                <a:path w="680" h="149" extrusionOk="0">
                  <a:moveTo>
                    <a:pt x="426" y="0"/>
                  </a:moveTo>
                  <a:cubicBezTo>
                    <a:pt x="276" y="0"/>
                    <a:pt x="131" y="36"/>
                    <a:pt x="1" y="135"/>
                  </a:cubicBezTo>
                  <a:cubicBezTo>
                    <a:pt x="14" y="135"/>
                    <a:pt x="28" y="134"/>
                    <a:pt x="41" y="134"/>
                  </a:cubicBezTo>
                  <a:cubicBezTo>
                    <a:pt x="134" y="134"/>
                    <a:pt x="233" y="149"/>
                    <a:pt x="332" y="149"/>
                  </a:cubicBezTo>
                  <a:cubicBezTo>
                    <a:pt x="454" y="149"/>
                    <a:pt x="574" y="127"/>
                    <a:pt x="679" y="28"/>
                  </a:cubicBezTo>
                  <a:cubicBezTo>
                    <a:pt x="594" y="11"/>
                    <a:pt x="509" y="0"/>
                    <a:pt x="4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69" name="Google Shape;669;p4"/>
            <p:cNvSpPr/>
            <p:nvPr/>
          </p:nvSpPr>
          <p:spPr>
            <a:xfrm>
              <a:off x="661020" y="-1170877"/>
              <a:ext cx="18084" cy="11772"/>
            </a:xfrm>
            <a:custGeom>
              <a:avLst/>
              <a:gdLst/>
              <a:ahLst/>
              <a:cxnLst/>
              <a:rect l="l" t="t" r="r" b="b"/>
              <a:pathLst>
                <a:path w="573" h="373" extrusionOk="0">
                  <a:moveTo>
                    <a:pt x="445" y="0"/>
                  </a:moveTo>
                  <a:cubicBezTo>
                    <a:pt x="399" y="0"/>
                    <a:pt x="358" y="14"/>
                    <a:pt x="322" y="51"/>
                  </a:cubicBezTo>
                  <a:lnTo>
                    <a:pt x="203" y="51"/>
                  </a:lnTo>
                  <a:cubicBezTo>
                    <a:pt x="132" y="51"/>
                    <a:pt x="72" y="63"/>
                    <a:pt x="1" y="63"/>
                  </a:cubicBezTo>
                  <a:lnTo>
                    <a:pt x="1" y="301"/>
                  </a:lnTo>
                  <a:cubicBezTo>
                    <a:pt x="24" y="349"/>
                    <a:pt x="72" y="360"/>
                    <a:pt x="120" y="372"/>
                  </a:cubicBezTo>
                  <a:cubicBezTo>
                    <a:pt x="143" y="360"/>
                    <a:pt x="155" y="360"/>
                    <a:pt x="191" y="360"/>
                  </a:cubicBezTo>
                  <a:cubicBezTo>
                    <a:pt x="322" y="313"/>
                    <a:pt x="489" y="313"/>
                    <a:pt x="572" y="170"/>
                  </a:cubicBezTo>
                  <a:cubicBezTo>
                    <a:pt x="572" y="110"/>
                    <a:pt x="560" y="63"/>
                    <a:pt x="536" y="15"/>
                  </a:cubicBezTo>
                  <a:cubicBezTo>
                    <a:pt x="504" y="6"/>
                    <a:pt x="474" y="0"/>
                    <a:pt x="4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70" name="Google Shape;670;p4"/>
            <p:cNvSpPr/>
            <p:nvPr/>
          </p:nvSpPr>
          <p:spPr>
            <a:xfrm>
              <a:off x="1148387" y="-1424044"/>
              <a:ext cx="7890" cy="6849"/>
            </a:xfrm>
            <a:custGeom>
              <a:avLst/>
              <a:gdLst/>
              <a:ahLst/>
              <a:cxnLst/>
              <a:rect l="l" t="t" r="r" b="b"/>
              <a:pathLst>
                <a:path w="250" h="217" extrusionOk="0">
                  <a:moveTo>
                    <a:pt x="119" y="0"/>
                  </a:moveTo>
                  <a:cubicBezTo>
                    <a:pt x="107" y="36"/>
                    <a:pt x="48" y="60"/>
                    <a:pt x="12" y="108"/>
                  </a:cubicBezTo>
                  <a:cubicBezTo>
                    <a:pt x="1" y="162"/>
                    <a:pt x="40" y="216"/>
                    <a:pt x="92" y="216"/>
                  </a:cubicBezTo>
                  <a:cubicBezTo>
                    <a:pt x="97" y="216"/>
                    <a:pt x="102" y="216"/>
                    <a:pt x="107" y="215"/>
                  </a:cubicBezTo>
                  <a:cubicBezTo>
                    <a:pt x="155" y="191"/>
                    <a:pt x="202" y="155"/>
                    <a:pt x="226" y="108"/>
                  </a:cubicBezTo>
                  <a:cubicBezTo>
                    <a:pt x="250" y="12"/>
                    <a:pt x="190" y="0"/>
                    <a:pt x="1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71" name="Google Shape;671;p4"/>
            <p:cNvSpPr/>
            <p:nvPr/>
          </p:nvSpPr>
          <p:spPr>
            <a:xfrm>
              <a:off x="560694" y="-1155792"/>
              <a:ext cx="7543" cy="7574"/>
            </a:xfrm>
            <a:custGeom>
              <a:avLst/>
              <a:gdLst/>
              <a:ahLst/>
              <a:cxnLst/>
              <a:rect l="l" t="t" r="r" b="b"/>
              <a:pathLst>
                <a:path w="239" h="240" extrusionOk="0">
                  <a:moveTo>
                    <a:pt x="69" y="0"/>
                  </a:moveTo>
                  <a:cubicBezTo>
                    <a:pt x="1" y="0"/>
                    <a:pt x="4" y="76"/>
                    <a:pt x="48" y="121"/>
                  </a:cubicBezTo>
                  <a:cubicBezTo>
                    <a:pt x="96" y="168"/>
                    <a:pt x="155" y="192"/>
                    <a:pt x="215" y="240"/>
                  </a:cubicBezTo>
                  <a:cubicBezTo>
                    <a:pt x="227" y="204"/>
                    <a:pt x="227" y="168"/>
                    <a:pt x="239" y="109"/>
                  </a:cubicBezTo>
                  <a:cubicBezTo>
                    <a:pt x="203" y="73"/>
                    <a:pt x="143" y="1"/>
                    <a:pt x="84" y="1"/>
                  </a:cubicBezTo>
                  <a:cubicBezTo>
                    <a:pt x="78" y="1"/>
                    <a:pt x="73" y="0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72" name="Google Shape;672;p4"/>
            <p:cNvSpPr/>
            <p:nvPr/>
          </p:nvSpPr>
          <p:spPr>
            <a:xfrm>
              <a:off x="892474" y="-1256844"/>
              <a:ext cx="10194" cy="7922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08" y="1"/>
                  </a:moveTo>
                  <a:cubicBezTo>
                    <a:pt x="72" y="36"/>
                    <a:pt x="25" y="72"/>
                    <a:pt x="1" y="120"/>
                  </a:cubicBezTo>
                  <a:lnTo>
                    <a:pt x="1" y="251"/>
                  </a:lnTo>
                  <a:cubicBezTo>
                    <a:pt x="108" y="251"/>
                    <a:pt x="227" y="239"/>
                    <a:pt x="322" y="239"/>
                  </a:cubicBezTo>
                  <a:cubicBezTo>
                    <a:pt x="310" y="72"/>
                    <a:pt x="239" y="1"/>
                    <a:pt x="1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73" name="Google Shape;673;p4"/>
            <p:cNvSpPr/>
            <p:nvPr/>
          </p:nvSpPr>
          <p:spPr>
            <a:xfrm>
              <a:off x="1128094" y="-1427832"/>
              <a:ext cx="7164" cy="7574"/>
            </a:xfrm>
            <a:custGeom>
              <a:avLst/>
              <a:gdLst/>
              <a:ahLst/>
              <a:cxnLst/>
              <a:rect l="l" t="t" r="r" b="b"/>
              <a:pathLst>
                <a:path w="227" h="240" extrusionOk="0">
                  <a:moveTo>
                    <a:pt x="141" y="0"/>
                  </a:moveTo>
                  <a:cubicBezTo>
                    <a:pt x="118" y="0"/>
                    <a:pt x="94" y="6"/>
                    <a:pt x="71" y="13"/>
                  </a:cubicBezTo>
                  <a:cubicBezTo>
                    <a:pt x="36" y="49"/>
                    <a:pt x="0" y="109"/>
                    <a:pt x="0" y="156"/>
                  </a:cubicBezTo>
                  <a:cubicBezTo>
                    <a:pt x="0" y="180"/>
                    <a:pt x="71" y="216"/>
                    <a:pt x="119" y="240"/>
                  </a:cubicBezTo>
                  <a:cubicBezTo>
                    <a:pt x="167" y="180"/>
                    <a:pt x="214" y="132"/>
                    <a:pt x="226" y="97"/>
                  </a:cubicBezTo>
                  <a:cubicBezTo>
                    <a:pt x="226" y="24"/>
                    <a:pt x="188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74" name="Google Shape;674;p4"/>
            <p:cNvSpPr/>
            <p:nvPr/>
          </p:nvSpPr>
          <p:spPr>
            <a:xfrm>
              <a:off x="401005" y="-1248955"/>
              <a:ext cx="21461" cy="20577"/>
            </a:xfrm>
            <a:custGeom>
              <a:avLst/>
              <a:gdLst/>
              <a:ahLst/>
              <a:cxnLst/>
              <a:rect l="l" t="t" r="r" b="b"/>
              <a:pathLst>
                <a:path w="680" h="652" extrusionOk="0">
                  <a:moveTo>
                    <a:pt x="679" y="1"/>
                  </a:moveTo>
                  <a:lnTo>
                    <a:pt x="679" y="1"/>
                  </a:lnTo>
                  <a:cubicBezTo>
                    <a:pt x="334" y="60"/>
                    <a:pt x="179" y="358"/>
                    <a:pt x="0" y="644"/>
                  </a:cubicBezTo>
                  <a:cubicBezTo>
                    <a:pt x="36" y="649"/>
                    <a:pt x="70" y="651"/>
                    <a:pt x="100" y="651"/>
                  </a:cubicBezTo>
                  <a:cubicBezTo>
                    <a:pt x="501" y="651"/>
                    <a:pt x="513" y="244"/>
                    <a:pt x="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75" name="Google Shape;675;p4"/>
            <p:cNvSpPr/>
            <p:nvPr/>
          </p:nvSpPr>
          <p:spPr>
            <a:xfrm>
              <a:off x="422433" y="-1259085"/>
              <a:ext cx="21051" cy="11677"/>
            </a:xfrm>
            <a:custGeom>
              <a:avLst/>
              <a:gdLst/>
              <a:ahLst/>
              <a:cxnLst/>
              <a:rect l="l" t="t" r="r" b="b"/>
              <a:pathLst>
                <a:path w="667" h="370" extrusionOk="0">
                  <a:moveTo>
                    <a:pt x="667" y="0"/>
                  </a:moveTo>
                  <a:lnTo>
                    <a:pt x="667" y="0"/>
                  </a:lnTo>
                  <a:cubicBezTo>
                    <a:pt x="488" y="203"/>
                    <a:pt x="191" y="131"/>
                    <a:pt x="0" y="322"/>
                  </a:cubicBezTo>
                  <a:cubicBezTo>
                    <a:pt x="89" y="352"/>
                    <a:pt x="171" y="369"/>
                    <a:pt x="247" y="369"/>
                  </a:cubicBezTo>
                  <a:cubicBezTo>
                    <a:pt x="436" y="369"/>
                    <a:pt x="582" y="264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76" name="Google Shape;676;p4"/>
            <p:cNvSpPr/>
            <p:nvPr/>
          </p:nvSpPr>
          <p:spPr>
            <a:xfrm>
              <a:off x="325105" y="-1192969"/>
              <a:ext cx="20325" cy="15433"/>
            </a:xfrm>
            <a:custGeom>
              <a:avLst/>
              <a:gdLst/>
              <a:ahLst/>
              <a:cxnLst/>
              <a:rect l="l" t="t" r="r" b="b"/>
              <a:pathLst>
                <a:path w="644" h="489" extrusionOk="0">
                  <a:moveTo>
                    <a:pt x="417" y="1"/>
                  </a:moveTo>
                  <a:cubicBezTo>
                    <a:pt x="405" y="167"/>
                    <a:pt x="0" y="310"/>
                    <a:pt x="405" y="489"/>
                  </a:cubicBezTo>
                  <a:cubicBezTo>
                    <a:pt x="584" y="346"/>
                    <a:pt x="643" y="179"/>
                    <a:pt x="4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77" name="Google Shape;677;p4"/>
            <p:cNvSpPr/>
            <p:nvPr/>
          </p:nvSpPr>
          <p:spPr>
            <a:xfrm>
              <a:off x="261608" y="-997934"/>
              <a:ext cx="16190" cy="18810"/>
            </a:xfrm>
            <a:custGeom>
              <a:avLst/>
              <a:gdLst/>
              <a:ahLst/>
              <a:cxnLst/>
              <a:rect l="l" t="t" r="r" b="b"/>
              <a:pathLst>
                <a:path w="513" h="596" extrusionOk="0">
                  <a:moveTo>
                    <a:pt x="95" y="0"/>
                  </a:moveTo>
                  <a:cubicBezTo>
                    <a:pt x="119" y="191"/>
                    <a:pt x="0" y="417"/>
                    <a:pt x="226" y="595"/>
                  </a:cubicBezTo>
                  <a:cubicBezTo>
                    <a:pt x="429" y="310"/>
                    <a:pt x="512" y="83"/>
                    <a:pt x="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78" name="Google Shape;678;p4"/>
            <p:cNvSpPr/>
            <p:nvPr/>
          </p:nvSpPr>
          <p:spPr>
            <a:xfrm>
              <a:off x="1063840" y="-1456077"/>
              <a:ext cx="18052" cy="8079"/>
            </a:xfrm>
            <a:custGeom>
              <a:avLst/>
              <a:gdLst/>
              <a:ahLst/>
              <a:cxnLst/>
              <a:rect l="l" t="t" r="r" b="b"/>
              <a:pathLst>
                <a:path w="572" h="256" extrusionOk="0">
                  <a:moveTo>
                    <a:pt x="270" y="0"/>
                  </a:moveTo>
                  <a:cubicBezTo>
                    <a:pt x="132" y="0"/>
                    <a:pt x="10" y="40"/>
                    <a:pt x="0" y="242"/>
                  </a:cubicBezTo>
                  <a:cubicBezTo>
                    <a:pt x="19" y="239"/>
                    <a:pt x="38" y="238"/>
                    <a:pt x="57" y="238"/>
                  </a:cubicBezTo>
                  <a:cubicBezTo>
                    <a:pt x="139" y="238"/>
                    <a:pt x="222" y="255"/>
                    <a:pt x="304" y="255"/>
                  </a:cubicBezTo>
                  <a:cubicBezTo>
                    <a:pt x="399" y="255"/>
                    <a:pt x="491" y="232"/>
                    <a:pt x="572" y="134"/>
                  </a:cubicBezTo>
                  <a:cubicBezTo>
                    <a:pt x="476" y="122"/>
                    <a:pt x="393" y="111"/>
                    <a:pt x="345" y="3"/>
                  </a:cubicBezTo>
                  <a:cubicBezTo>
                    <a:pt x="320" y="2"/>
                    <a:pt x="295" y="0"/>
                    <a:pt x="2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79" name="Google Shape;679;p4"/>
            <p:cNvSpPr/>
            <p:nvPr/>
          </p:nvSpPr>
          <p:spPr>
            <a:xfrm>
              <a:off x="1065323" y="-1471068"/>
              <a:ext cx="13950" cy="10983"/>
            </a:xfrm>
            <a:custGeom>
              <a:avLst/>
              <a:gdLst/>
              <a:ahLst/>
              <a:cxnLst/>
              <a:rect l="l" t="t" r="r" b="b"/>
              <a:pathLst>
                <a:path w="442" h="348" extrusionOk="0">
                  <a:moveTo>
                    <a:pt x="272" y="1"/>
                  </a:moveTo>
                  <a:cubicBezTo>
                    <a:pt x="205" y="1"/>
                    <a:pt x="139" y="72"/>
                    <a:pt x="72" y="97"/>
                  </a:cubicBezTo>
                  <a:cubicBezTo>
                    <a:pt x="1" y="347"/>
                    <a:pt x="239" y="240"/>
                    <a:pt x="298" y="347"/>
                  </a:cubicBezTo>
                  <a:cubicBezTo>
                    <a:pt x="405" y="276"/>
                    <a:pt x="441" y="157"/>
                    <a:pt x="358" y="50"/>
                  </a:cubicBezTo>
                  <a:cubicBezTo>
                    <a:pt x="329" y="14"/>
                    <a:pt x="301" y="1"/>
                    <a:pt x="2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80" name="Google Shape;680;p4"/>
            <p:cNvSpPr/>
            <p:nvPr/>
          </p:nvSpPr>
          <p:spPr>
            <a:xfrm>
              <a:off x="1063461" y="-1468006"/>
              <a:ext cx="11298" cy="7922"/>
            </a:xfrm>
            <a:custGeom>
              <a:avLst/>
              <a:gdLst/>
              <a:ahLst/>
              <a:cxnLst/>
              <a:rect l="l" t="t" r="r" b="b"/>
              <a:pathLst>
                <a:path w="358" h="251" extrusionOk="0">
                  <a:moveTo>
                    <a:pt x="24" y="0"/>
                  </a:moveTo>
                  <a:cubicBezTo>
                    <a:pt x="0" y="223"/>
                    <a:pt x="98" y="244"/>
                    <a:pt x="205" y="244"/>
                  </a:cubicBezTo>
                  <a:cubicBezTo>
                    <a:pt x="230" y="244"/>
                    <a:pt x="255" y="243"/>
                    <a:pt x="280" y="243"/>
                  </a:cubicBezTo>
                  <a:cubicBezTo>
                    <a:pt x="308" y="243"/>
                    <a:pt x="334" y="244"/>
                    <a:pt x="357" y="250"/>
                  </a:cubicBezTo>
                  <a:cubicBezTo>
                    <a:pt x="286" y="155"/>
                    <a:pt x="203" y="84"/>
                    <a:pt x="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81" name="Google Shape;681;p4"/>
            <p:cNvSpPr/>
            <p:nvPr/>
          </p:nvSpPr>
          <p:spPr>
            <a:xfrm>
              <a:off x="1081103" y="-1459738"/>
              <a:ext cx="13571" cy="7922"/>
            </a:xfrm>
            <a:custGeom>
              <a:avLst/>
              <a:gdLst/>
              <a:ahLst/>
              <a:cxnLst/>
              <a:rect l="l" t="t" r="r" b="b"/>
              <a:pathLst>
                <a:path w="430" h="251" extrusionOk="0">
                  <a:moveTo>
                    <a:pt x="358" y="0"/>
                  </a:moveTo>
                  <a:cubicBezTo>
                    <a:pt x="239" y="72"/>
                    <a:pt x="120" y="155"/>
                    <a:pt x="1" y="238"/>
                  </a:cubicBezTo>
                  <a:cubicBezTo>
                    <a:pt x="36" y="238"/>
                    <a:pt x="84" y="250"/>
                    <a:pt x="108" y="250"/>
                  </a:cubicBezTo>
                  <a:cubicBezTo>
                    <a:pt x="129" y="244"/>
                    <a:pt x="154" y="243"/>
                    <a:pt x="179" y="243"/>
                  </a:cubicBezTo>
                  <a:cubicBezTo>
                    <a:pt x="202" y="243"/>
                    <a:pt x="226" y="244"/>
                    <a:pt x="249" y="244"/>
                  </a:cubicBezTo>
                  <a:cubicBezTo>
                    <a:pt x="347" y="244"/>
                    <a:pt x="429" y="223"/>
                    <a:pt x="3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82" name="Google Shape;682;p4"/>
            <p:cNvSpPr/>
            <p:nvPr/>
          </p:nvSpPr>
          <p:spPr>
            <a:xfrm>
              <a:off x="850027" y="-1424044"/>
              <a:ext cx="28215" cy="20325"/>
            </a:xfrm>
            <a:custGeom>
              <a:avLst/>
              <a:gdLst/>
              <a:ahLst/>
              <a:cxnLst/>
              <a:rect l="l" t="t" r="r" b="b"/>
              <a:pathLst>
                <a:path w="894" h="644" extrusionOk="0">
                  <a:moveTo>
                    <a:pt x="679" y="0"/>
                  </a:moveTo>
                  <a:cubicBezTo>
                    <a:pt x="584" y="128"/>
                    <a:pt x="471" y="163"/>
                    <a:pt x="347" y="163"/>
                  </a:cubicBezTo>
                  <a:cubicBezTo>
                    <a:pt x="239" y="163"/>
                    <a:pt x="122" y="136"/>
                    <a:pt x="0" y="120"/>
                  </a:cubicBezTo>
                  <a:lnTo>
                    <a:pt x="0" y="120"/>
                  </a:lnTo>
                  <a:cubicBezTo>
                    <a:pt x="108" y="310"/>
                    <a:pt x="84" y="524"/>
                    <a:pt x="227" y="643"/>
                  </a:cubicBezTo>
                  <a:cubicBezTo>
                    <a:pt x="405" y="405"/>
                    <a:pt x="679" y="477"/>
                    <a:pt x="893" y="393"/>
                  </a:cubicBezTo>
                  <a:cubicBezTo>
                    <a:pt x="893" y="215"/>
                    <a:pt x="822" y="72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83" name="Google Shape;683;p4"/>
            <p:cNvSpPr/>
            <p:nvPr/>
          </p:nvSpPr>
          <p:spPr>
            <a:xfrm>
              <a:off x="811336" y="-1409433"/>
              <a:ext cx="21429" cy="17358"/>
            </a:xfrm>
            <a:custGeom>
              <a:avLst/>
              <a:gdLst/>
              <a:ahLst/>
              <a:cxnLst/>
              <a:rect l="l" t="t" r="r" b="b"/>
              <a:pathLst>
                <a:path w="679" h="550" extrusionOk="0">
                  <a:moveTo>
                    <a:pt x="513" y="0"/>
                  </a:moveTo>
                  <a:cubicBezTo>
                    <a:pt x="502" y="0"/>
                    <a:pt x="493" y="8"/>
                    <a:pt x="488" y="26"/>
                  </a:cubicBezTo>
                  <a:cubicBezTo>
                    <a:pt x="436" y="198"/>
                    <a:pt x="365" y="247"/>
                    <a:pt x="289" y="247"/>
                  </a:cubicBezTo>
                  <a:cubicBezTo>
                    <a:pt x="192" y="247"/>
                    <a:pt x="87" y="168"/>
                    <a:pt x="0" y="168"/>
                  </a:cubicBezTo>
                  <a:lnTo>
                    <a:pt x="12" y="204"/>
                  </a:lnTo>
                  <a:cubicBezTo>
                    <a:pt x="0" y="311"/>
                    <a:pt x="36" y="371"/>
                    <a:pt x="119" y="419"/>
                  </a:cubicBezTo>
                  <a:cubicBezTo>
                    <a:pt x="214" y="466"/>
                    <a:pt x="333" y="502"/>
                    <a:pt x="441" y="549"/>
                  </a:cubicBezTo>
                  <a:cubicBezTo>
                    <a:pt x="536" y="502"/>
                    <a:pt x="607" y="466"/>
                    <a:pt x="679" y="419"/>
                  </a:cubicBezTo>
                  <a:cubicBezTo>
                    <a:pt x="667" y="323"/>
                    <a:pt x="667" y="252"/>
                    <a:pt x="667" y="168"/>
                  </a:cubicBezTo>
                  <a:cubicBezTo>
                    <a:pt x="629" y="103"/>
                    <a:pt x="555" y="0"/>
                    <a:pt x="5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84" name="Google Shape;684;p4"/>
            <p:cNvSpPr/>
            <p:nvPr/>
          </p:nvSpPr>
          <p:spPr>
            <a:xfrm>
              <a:off x="857160" y="-1413157"/>
              <a:ext cx="21082" cy="12056"/>
            </a:xfrm>
            <a:custGeom>
              <a:avLst/>
              <a:gdLst/>
              <a:ahLst/>
              <a:cxnLst/>
              <a:rect l="l" t="t" r="r" b="b"/>
              <a:pathLst>
                <a:path w="668" h="382" extrusionOk="0">
                  <a:moveTo>
                    <a:pt x="352" y="0"/>
                  </a:moveTo>
                  <a:cubicBezTo>
                    <a:pt x="207" y="0"/>
                    <a:pt x="77" y="49"/>
                    <a:pt x="1" y="286"/>
                  </a:cubicBezTo>
                  <a:cubicBezTo>
                    <a:pt x="1" y="310"/>
                    <a:pt x="1" y="358"/>
                    <a:pt x="13" y="382"/>
                  </a:cubicBezTo>
                  <a:cubicBezTo>
                    <a:pt x="184" y="260"/>
                    <a:pt x="356" y="131"/>
                    <a:pt x="557" y="131"/>
                  </a:cubicBezTo>
                  <a:cubicBezTo>
                    <a:pt x="593" y="131"/>
                    <a:pt x="630" y="135"/>
                    <a:pt x="667" y="144"/>
                  </a:cubicBezTo>
                  <a:lnTo>
                    <a:pt x="667" y="25"/>
                  </a:lnTo>
                  <a:cubicBezTo>
                    <a:pt x="564" y="25"/>
                    <a:pt x="454" y="0"/>
                    <a:pt x="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85" name="Google Shape;685;p4"/>
            <p:cNvSpPr/>
            <p:nvPr/>
          </p:nvSpPr>
          <p:spPr>
            <a:xfrm>
              <a:off x="836489" y="-1422908"/>
              <a:ext cx="7543" cy="7953"/>
            </a:xfrm>
            <a:custGeom>
              <a:avLst/>
              <a:gdLst/>
              <a:ahLst/>
              <a:cxnLst/>
              <a:rect l="l" t="t" r="r" b="b"/>
              <a:pathLst>
                <a:path w="239" h="252" extrusionOk="0">
                  <a:moveTo>
                    <a:pt x="191" y="0"/>
                  </a:moveTo>
                  <a:cubicBezTo>
                    <a:pt x="156" y="36"/>
                    <a:pt x="72" y="72"/>
                    <a:pt x="36" y="131"/>
                  </a:cubicBezTo>
                  <a:cubicBezTo>
                    <a:pt x="3" y="176"/>
                    <a:pt x="1" y="251"/>
                    <a:pt x="59" y="251"/>
                  </a:cubicBezTo>
                  <a:cubicBezTo>
                    <a:pt x="63" y="251"/>
                    <a:pt x="68" y="251"/>
                    <a:pt x="72" y="250"/>
                  </a:cubicBezTo>
                  <a:cubicBezTo>
                    <a:pt x="132" y="226"/>
                    <a:pt x="179" y="155"/>
                    <a:pt x="239" y="119"/>
                  </a:cubicBezTo>
                  <a:cubicBezTo>
                    <a:pt x="227" y="60"/>
                    <a:pt x="215" y="24"/>
                    <a:pt x="1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86" name="Google Shape;686;p4"/>
            <p:cNvSpPr/>
            <p:nvPr/>
          </p:nvSpPr>
          <p:spPr>
            <a:xfrm>
              <a:off x="512976" y="-1302163"/>
              <a:ext cx="31970" cy="18684"/>
            </a:xfrm>
            <a:custGeom>
              <a:avLst/>
              <a:gdLst/>
              <a:ahLst/>
              <a:cxnLst/>
              <a:rect l="l" t="t" r="r" b="b"/>
              <a:pathLst>
                <a:path w="1013" h="592" extrusionOk="0">
                  <a:moveTo>
                    <a:pt x="761" y="1"/>
                  </a:moveTo>
                  <a:cubicBezTo>
                    <a:pt x="648" y="1"/>
                    <a:pt x="537" y="86"/>
                    <a:pt x="441" y="175"/>
                  </a:cubicBezTo>
                  <a:cubicBezTo>
                    <a:pt x="346" y="258"/>
                    <a:pt x="0" y="258"/>
                    <a:pt x="239" y="591"/>
                  </a:cubicBezTo>
                  <a:cubicBezTo>
                    <a:pt x="436" y="545"/>
                    <a:pt x="554" y="305"/>
                    <a:pt x="771" y="305"/>
                  </a:cubicBezTo>
                  <a:cubicBezTo>
                    <a:pt x="776" y="305"/>
                    <a:pt x="781" y="305"/>
                    <a:pt x="786" y="306"/>
                  </a:cubicBezTo>
                  <a:cubicBezTo>
                    <a:pt x="858" y="306"/>
                    <a:pt x="858" y="234"/>
                    <a:pt x="905" y="187"/>
                  </a:cubicBezTo>
                  <a:cubicBezTo>
                    <a:pt x="953" y="187"/>
                    <a:pt x="977" y="175"/>
                    <a:pt x="1013" y="175"/>
                  </a:cubicBezTo>
                  <a:cubicBezTo>
                    <a:pt x="931" y="48"/>
                    <a:pt x="846" y="1"/>
                    <a:pt x="7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87" name="Google Shape;687;p4"/>
            <p:cNvSpPr/>
            <p:nvPr/>
          </p:nvSpPr>
          <p:spPr>
            <a:xfrm>
              <a:off x="554698" y="-1320720"/>
              <a:ext cx="15433" cy="9847"/>
            </a:xfrm>
            <a:custGeom>
              <a:avLst/>
              <a:gdLst/>
              <a:ahLst/>
              <a:cxnLst/>
              <a:rect l="l" t="t" r="r" b="b"/>
              <a:pathLst>
                <a:path w="489" h="312" extrusionOk="0">
                  <a:moveTo>
                    <a:pt x="131" y="1"/>
                  </a:moveTo>
                  <a:lnTo>
                    <a:pt x="0" y="132"/>
                  </a:lnTo>
                  <a:cubicBezTo>
                    <a:pt x="21" y="260"/>
                    <a:pt x="60" y="312"/>
                    <a:pt x="116" y="312"/>
                  </a:cubicBezTo>
                  <a:cubicBezTo>
                    <a:pt x="153" y="312"/>
                    <a:pt x="198" y="289"/>
                    <a:pt x="250" y="251"/>
                  </a:cubicBezTo>
                  <a:cubicBezTo>
                    <a:pt x="333" y="239"/>
                    <a:pt x="417" y="203"/>
                    <a:pt x="488" y="191"/>
                  </a:cubicBezTo>
                  <a:cubicBezTo>
                    <a:pt x="405" y="60"/>
                    <a:pt x="274" y="36"/>
                    <a:pt x="1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88" name="Google Shape;688;p4"/>
            <p:cNvSpPr/>
            <p:nvPr/>
          </p:nvSpPr>
          <p:spPr>
            <a:xfrm>
              <a:off x="548670" y="-1316586"/>
              <a:ext cx="13950" cy="11677"/>
            </a:xfrm>
            <a:custGeom>
              <a:avLst/>
              <a:gdLst/>
              <a:ahLst/>
              <a:cxnLst/>
              <a:rect l="l" t="t" r="r" b="b"/>
              <a:pathLst>
                <a:path w="442" h="370" extrusionOk="0">
                  <a:moveTo>
                    <a:pt x="191" y="1"/>
                  </a:moveTo>
                  <a:lnTo>
                    <a:pt x="191" y="1"/>
                  </a:lnTo>
                  <a:cubicBezTo>
                    <a:pt x="1" y="132"/>
                    <a:pt x="1" y="132"/>
                    <a:pt x="346" y="370"/>
                  </a:cubicBezTo>
                  <a:cubicBezTo>
                    <a:pt x="370" y="370"/>
                    <a:pt x="405" y="370"/>
                    <a:pt x="429" y="358"/>
                  </a:cubicBezTo>
                  <a:cubicBezTo>
                    <a:pt x="429" y="286"/>
                    <a:pt x="441" y="203"/>
                    <a:pt x="441" y="120"/>
                  </a:cubicBezTo>
                  <a:cubicBezTo>
                    <a:pt x="346" y="108"/>
                    <a:pt x="251" y="108"/>
                    <a:pt x="1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89" name="Google Shape;689;p4"/>
            <p:cNvSpPr/>
            <p:nvPr/>
          </p:nvSpPr>
          <p:spPr>
            <a:xfrm>
              <a:off x="974780" y="-1461789"/>
              <a:ext cx="43995" cy="32128"/>
            </a:xfrm>
            <a:custGeom>
              <a:avLst/>
              <a:gdLst/>
              <a:ahLst/>
              <a:cxnLst/>
              <a:rect l="l" t="t" r="r" b="b"/>
              <a:pathLst>
                <a:path w="1394" h="1018" extrusionOk="0">
                  <a:moveTo>
                    <a:pt x="546" y="0"/>
                  </a:moveTo>
                  <a:cubicBezTo>
                    <a:pt x="531" y="0"/>
                    <a:pt x="515" y="2"/>
                    <a:pt x="500" y="6"/>
                  </a:cubicBezTo>
                  <a:cubicBezTo>
                    <a:pt x="238" y="77"/>
                    <a:pt x="369" y="554"/>
                    <a:pt x="179" y="792"/>
                  </a:cubicBezTo>
                  <a:cubicBezTo>
                    <a:pt x="170" y="791"/>
                    <a:pt x="161" y="791"/>
                    <a:pt x="153" y="791"/>
                  </a:cubicBezTo>
                  <a:cubicBezTo>
                    <a:pt x="0" y="791"/>
                    <a:pt x="3" y="894"/>
                    <a:pt x="60" y="1018"/>
                  </a:cubicBezTo>
                  <a:cubicBezTo>
                    <a:pt x="488" y="899"/>
                    <a:pt x="929" y="780"/>
                    <a:pt x="1381" y="661"/>
                  </a:cubicBezTo>
                  <a:cubicBezTo>
                    <a:pt x="1381" y="637"/>
                    <a:pt x="1381" y="589"/>
                    <a:pt x="1393" y="542"/>
                  </a:cubicBezTo>
                  <a:cubicBezTo>
                    <a:pt x="1322" y="494"/>
                    <a:pt x="1250" y="423"/>
                    <a:pt x="1167" y="375"/>
                  </a:cubicBezTo>
                  <a:cubicBezTo>
                    <a:pt x="970" y="243"/>
                    <a:pt x="732" y="0"/>
                    <a:pt x="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90" name="Google Shape;690;p4"/>
            <p:cNvSpPr/>
            <p:nvPr/>
          </p:nvSpPr>
          <p:spPr>
            <a:xfrm>
              <a:off x="936436" y="-1449229"/>
              <a:ext cx="43269" cy="32728"/>
            </a:xfrm>
            <a:custGeom>
              <a:avLst/>
              <a:gdLst/>
              <a:ahLst/>
              <a:cxnLst/>
              <a:rect l="l" t="t" r="r" b="b"/>
              <a:pathLst>
                <a:path w="1371" h="1037" extrusionOk="0">
                  <a:moveTo>
                    <a:pt x="1096" y="1"/>
                  </a:moveTo>
                  <a:cubicBezTo>
                    <a:pt x="1037" y="144"/>
                    <a:pt x="989" y="275"/>
                    <a:pt x="930" y="429"/>
                  </a:cubicBezTo>
                  <a:cubicBezTo>
                    <a:pt x="930" y="477"/>
                    <a:pt x="918" y="501"/>
                    <a:pt x="918" y="548"/>
                  </a:cubicBezTo>
                  <a:cubicBezTo>
                    <a:pt x="857" y="582"/>
                    <a:pt x="794" y="592"/>
                    <a:pt x="730" y="592"/>
                  </a:cubicBezTo>
                  <a:cubicBezTo>
                    <a:pt x="630" y="592"/>
                    <a:pt x="527" y="567"/>
                    <a:pt x="428" y="567"/>
                  </a:cubicBezTo>
                  <a:cubicBezTo>
                    <a:pt x="341" y="567"/>
                    <a:pt x="258" y="586"/>
                    <a:pt x="179" y="656"/>
                  </a:cubicBezTo>
                  <a:cubicBezTo>
                    <a:pt x="108" y="691"/>
                    <a:pt x="37" y="739"/>
                    <a:pt x="1" y="846"/>
                  </a:cubicBezTo>
                  <a:cubicBezTo>
                    <a:pt x="25" y="906"/>
                    <a:pt x="25" y="965"/>
                    <a:pt x="37" y="1037"/>
                  </a:cubicBezTo>
                  <a:cubicBezTo>
                    <a:pt x="441" y="906"/>
                    <a:pt x="858" y="775"/>
                    <a:pt x="1251" y="632"/>
                  </a:cubicBezTo>
                  <a:cubicBezTo>
                    <a:pt x="1275" y="537"/>
                    <a:pt x="1287" y="453"/>
                    <a:pt x="1370" y="417"/>
                  </a:cubicBezTo>
                  <a:cubicBezTo>
                    <a:pt x="1370" y="203"/>
                    <a:pt x="1287" y="72"/>
                    <a:pt x="10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91" name="Google Shape;691;p4"/>
            <p:cNvSpPr/>
            <p:nvPr/>
          </p:nvSpPr>
          <p:spPr>
            <a:xfrm>
              <a:off x="629082" y="-1345115"/>
              <a:ext cx="55640" cy="29540"/>
            </a:xfrm>
            <a:custGeom>
              <a:avLst/>
              <a:gdLst/>
              <a:ahLst/>
              <a:cxnLst/>
              <a:rect l="l" t="t" r="r" b="b"/>
              <a:pathLst>
                <a:path w="1763" h="936" extrusionOk="0">
                  <a:moveTo>
                    <a:pt x="1344" y="1"/>
                  </a:moveTo>
                  <a:cubicBezTo>
                    <a:pt x="1217" y="1"/>
                    <a:pt x="1098" y="26"/>
                    <a:pt x="989" y="143"/>
                  </a:cubicBezTo>
                  <a:cubicBezTo>
                    <a:pt x="959" y="222"/>
                    <a:pt x="897" y="268"/>
                    <a:pt x="822" y="268"/>
                  </a:cubicBezTo>
                  <a:cubicBezTo>
                    <a:pt x="807" y="268"/>
                    <a:pt x="791" y="266"/>
                    <a:pt x="774" y="262"/>
                  </a:cubicBezTo>
                  <a:cubicBezTo>
                    <a:pt x="649" y="216"/>
                    <a:pt x="524" y="180"/>
                    <a:pt x="399" y="180"/>
                  </a:cubicBezTo>
                  <a:cubicBezTo>
                    <a:pt x="298" y="180"/>
                    <a:pt x="197" y="203"/>
                    <a:pt x="96" y="262"/>
                  </a:cubicBezTo>
                  <a:cubicBezTo>
                    <a:pt x="96" y="369"/>
                    <a:pt x="84" y="464"/>
                    <a:pt x="1" y="524"/>
                  </a:cubicBezTo>
                  <a:lnTo>
                    <a:pt x="1" y="893"/>
                  </a:lnTo>
                  <a:cubicBezTo>
                    <a:pt x="58" y="835"/>
                    <a:pt x="120" y="815"/>
                    <a:pt x="183" y="815"/>
                  </a:cubicBezTo>
                  <a:cubicBezTo>
                    <a:pt x="289" y="815"/>
                    <a:pt x="401" y="870"/>
                    <a:pt x="512" y="893"/>
                  </a:cubicBezTo>
                  <a:cubicBezTo>
                    <a:pt x="634" y="920"/>
                    <a:pt x="753" y="935"/>
                    <a:pt x="870" y="935"/>
                  </a:cubicBezTo>
                  <a:cubicBezTo>
                    <a:pt x="1154" y="935"/>
                    <a:pt x="1423" y="849"/>
                    <a:pt x="1667" y="655"/>
                  </a:cubicBezTo>
                  <a:cubicBezTo>
                    <a:pt x="1703" y="655"/>
                    <a:pt x="1739" y="655"/>
                    <a:pt x="1763" y="643"/>
                  </a:cubicBezTo>
                  <a:cubicBezTo>
                    <a:pt x="1715" y="428"/>
                    <a:pt x="1691" y="190"/>
                    <a:pt x="1548" y="12"/>
                  </a:cubicBezTo>
                  <a:cubicBezTo>
                    <a:pt x="1478" y="8"/>
                    <a:pt x="1410" y="1"/>
                    <a:pt x="13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92" name="Google Shape;692;p4"/>
            <p:cNvSpPr/>
            <p:nvPr/>
          </p:nvSpPr>
          <p:spPr>
            <a:xfrm>
              <a:off x="632838" y="-1347009"/>
              <a:ext cx="21082" cy="13066"/>
            </a:xfrm>
            <a:custGeom>
              <a:avLst/>
              <a:gdLst/>
              <a:ahLst/>
              <a:cxnLst/>
              <a:rect l="l" t="t" r="r" b="b"/>
              <a:pathLst>
                <a:path w="668" h="414" extrusionOk="0">
                  <a:moveTo>
                    <a:pt x="655" y="72"/>
                  </a:moveTo>
                  <a:cubicBezTo>
                    <a:pt x="429" y="119"/>
                    <a:pt x="143" y="0"/>
                    <a:pt x="1" y="334"/>
                  </a:cubicBezTo>
                  <a:cubicBezTo>
                    <a:pt x="12" y="332"/>
                    <a:pt x="24" y="332"/>
                    <a:pt x="35" y="332"/>
                  </a:cubicBezTo>
                  <a:cubicBezTo>
                    <a:pt x="172" y="332"/>
                    <a:pt x="313" y="413"/>
                    <a:pt x="455" y="413"/>
                  </a:cubicBezTo>
                  <a:cubicBezTo>
                    <a:pt x="526" y="413"/>
                    <a:pt x="596" y="393"/>
                    <a:pt x="667" y="334"/>
                  </a:cubicBezTo>
                  <a:cubicBezTo>
                    <a:pt x="655" y="238"/>
                    <a:pt x="655" y="155"/>
                    <a:pt x="655" y="7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93" name="Google Shape;693;p4"/>
            <p:cNvSpPr/>
            <p:nvPr/>
          </p:nvSpPr>
          <p:spPr>
            <a:xfrm>
              <a:off x="603898" y="-1328988"/>
              <a:ext cx="13192" cy="8679"/>
            </a:xfrm>
            <a:custGeom>
              <a:avLst/>
              <a:gdLst/>
              <a:ahLst/>
              <a:cxnLst/>
              <a:rect l="l" t="t" r="r" b="b"/>
              <a:pathLst>
                <a:path w="418" h="275" extrusionOk="0">
                  <a:moveTo>
                    <a:pt x="144" y="1"/>
                  </a:moveTo>
                  <a:cubicBezTo>
                    <a:pt x="96" y="60"/>
                    <a:pt x="48" y="96"/>
                    <a:pt x="1" y="156"/>
                  </a:cubicBezTo>
                  <a:cubicBezTo>
                    <a:pt x="84" y="191"/>
                    <a:pt x="167" y="239"/>
                    <a:pt x="239" y="275"/>
                  </a:cubicBezTo>
                  <a:cubicBezTo>
                    <a:pt x="418" y="72"/>
                    <a:pt x="263" y="36"/>
                    <a:pt x="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94" name="Google Shape;694;p4"/>
            <p:cNvSpPr/>
            <p:nvPr/>
          </p:nvSpPr>
          <p:spPr>
            <a:xfrm>
              <a:off x="716627" y="-1191675"/>
              <a:ext cx="21840" cy="22408"/>
            </a:xfrm>
            <a:custGeom>
              <a:avLst/>
              <a:gdLst/>
              <a:ahLst/>
              <a:cxnLst/>
              <a:rect l="l" t="t" r="r" b="b"/>
              <a:pathLst>
                <a:path w="692" h="710" extrusionOk="0">
                  <a:moveTo>
                    <a:pt x="206" y="1"/>
                  </a:moveTo>
                  <a:cubicBezTo>
                    <a:pt x="135" y="1"/>
                    <a:pt x="67" y="49"/>
                    <a:pt x="1" y="210"/>
                  </a:cubicBezTo>
                  <a:lnTo>
                    <a:pt x="1" y="710"/>
                  </a:lnTo>
                  <a:cubicBezTo>
                    <a:pt x="144" y="424"/>
                    <a:pt x="513" y="496"/>
                    <a:pt x="691" y="67"/>
                  </a:cubicBezTo>
                  <a:lnTo>
                    <a:pt x="691" y="67"/>
                  </a:lnTo>
                  <a:cubicBezTo>
                    <a:pt x="645" y="101"/>
                    <a:pt x="600" y="114"/>
                    <a:pt x="557" y="114"/>
                  </a:cubicBezTo>
                  <a:cubicBezTo>
                    <a:pt x="429" y="114"/>
                    <a:pt x="314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95" name="Google Shape;695;p4"/>
            <p:cNvSpPr/>
            <p:nvPr/>
          </p:nvSpPr>
          <p:spPr>
            <a:xfrm>
              <a:off x="573096" y="-1330850"/>
              <a:ext cx="21840" cy="10541"/>
            </a:xfrm>
            <a:custGeom>
              <a:avLst/>
              <a:gdLst/>
              <a:ahLst/>
              <a:cxnLst/>
              <a:rect l="l" t="t" r="r" b="b"/>
              <a:pathLst>
                <a:path w="692" h="334" extrusionOk="0">
                  <a:moveTo>
                    <a:pt x="691" y="0"/>
                  </a:moveTo>
                  <a:lnTo>
                    <a:pt x="691" y="0"/>
                  </a:lnTo>
                  <a:cubicBezTo>
                    <a:pt x="453" y="36"/>
                    <a:pt x="239" y="72"/>
                    <a:pt x="0" y="334"/>
                  </a:cubicBezTo>
                  <a:cubicBezTo>
                    <a:pt x="501" y="310"/>
                    <a:pt x="501" y="310"/>
                    <a:pt x="6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96" name="Google Shape;696;p4"/>
            <p:cNvSpPr/>
            <p:nvPr/>
          </p:nvSpPr>
          <p:spPr>
            <a:xfrm>
              <a:off x="576095" y="-1312262"/>
              <a:ext cx="18179" cy="14959"/>
            </a:xfrm>
            <a:custGeom>
              <a:avLst/>
              <a:gdLst/>
              <a:ahLst/>
              <a:cxnLst/>
              <a:rect l="l" t="t" r="r" b="b"/>
              <a:pathLst>
                <a:path w="576" h="474" extrusionOk="0">
                  <a:moveTo>
                    <a:pt x="397" y="1"/>
                  </a:moveTo>
                  <a:cubicBezTo>
                    <a:pt x="340" y="1"/>
                    <a:pt x="281" y="42"/>
                    <a:pt x="215" y="126"/>
                  </a:cubicBezTo>
                  <a:cubicBezTo>
                    <a:pt x="215" y="245"/>
                    <a:pt x="1" y="388"/>
                    <a:pt x="286" y="459"/>
                  </a:cubicBezTo>
                  <a:cubicBezTo>
                    <a:pt x="322" y="469"/>
                    <a:pt x="352" y="474"/>
                    <a:pt x="376" y="474"/>
                  </a:cubicBezTo>
                  <a:cubicBezTo>
                    <a:pt x="576" y="474"/>
                    <a:pt x="412" y="157"/>
                    <a:pt x="560" y="126"/>
                  </a:cubicBezTo>
                  <a:cubicBezTo>
                    <a:pt x="507" y="42"/>
                    <a:pt x="453" y="1"/>
                    <a:pt x="3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97" name="Google Shape;697;p4"/>
            <p:cNvSpPr/>
            <p:nvPr/>
          </p:nvSpPr>
          <p:spPr>
            <a:xfrm>
              <a:off x="475390" y="-1054772"/>
              <a:ext cx="48886" cy="32444"/>
            </a:xfrm>
            <a:custGeom>
              <a:avLst/>
              <a:gdLst/>
              <a:ahLst/>
              <a:cxnLst/>
              <a:rect l="l" t="t" r="r" b="b"/>
              <a:pathLst>
                <a:path w="1549" h="1028" extrusionOk="0">
                  <a:moveTo>
                    <a:pt x="984" y="0"/>
                  </a:moveTo>
                  <a:cubicBezTo>
                    <a:pt x="953" y="0"/>
                    <a:pt x="919" y="9"/>
                    <a:pt x="882" y="27"/>
                  </a:cubicBezTo>
                  <a:cubicBezTo>
                    <a:pt x="799" y="110"/>
                    <a:pt x="809" y="349"/>
                    <a:pt x="685" y="349"/>
                  </a:cubicBezTo>
                  <a:cubicBezTo>
                    <a:pt x="649" y="349"/>
                    <a:pt x="602" y="329"/>
                    <a:pt x="537" y="277"/>
                  </a:cubicBezTo>
                  <a:cubicBezTo>
                    <a:pt x="382" y="253"/>
                    <a:pt x="251" y="206"/>
                    <a:pt x="108" y="182"/>
                  </a:cubicBezTo>
                  <a:lnTo>
                    <a:pt x="108" y="182"/>
                  </a:lnTo>
                  <a:cubicBezTo>
                    <a:pt x="1" y="515"/>
                    <a:pt x="608" y="396"/>
                    <a:pt x="429" y="789"/>
                  </a:cubicBezTo>
                  <a:cubicBezTo>
                    <a:pt x="584" y="801"/>
                    <a:pt x="703" y="872"/>
                    <a:pt x="775" y="1027"/>
                  </a:cubicBezTo>
                  <a:cubicBezTo>
                    <a:pt x="1037" y="837"/>
                    <a:pt x="1334" y="682"/>
                    <a:pt x="1549" y="420"/>
                  </a:cubicBezTo>
                  <a:lnTo>
                    <a:pt x="1549" y="277"/>
                  </a:lnTo>
                  <a:cubicBezTo>
                    <a:pt x="1469" y="308"/>
                    <a:pt x="1389" y="364"/>
                    <a:pt x="1326" y="364"/>
                  </a:cubicBezTo>
                  <a:cubicBezTo>
                    <a:pt x="1266" y="364"/>
                    <a:pt x="1221" y="314"/>
                    <a:pt x="1203" y="146"/>
                  </a:cubicBezTo>
                  <a:cubicBezTo>
                    <a:pt x="1142" y="67"/>
                    <a:pt x="1073" y="0"/>
                    <a:pt x="9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98" name="Google Shape;698;p4"/>
            <p:cNvSpPr/>
            <p:nvPr/>
          </p:nvSpPr>
          <p:spPr>
            <a:xfrm>
              <a:off x="554698" y="-1099049"/>
              <a:ext cx="24806" cy="17358"/>
            </a:xfrm>
            <a:custGeom>
              <a:avLst/>
              <a:gdLst/>
              <a:ahLst/>
              <a:cxnLst/>
              <a:rect l="l" t="t" r="r" b="b"/>
              <a:pathLst>
                <a:path w="786" h="550" extrusionOk="0">
                  <a:moveTo>
                    <a:pt x="576" y="0"/>
                  </a:moveTo>
                  <a:cubicBezTo>
                    <a:pt x="491" y="0"/>
                    <a:pt x="408" y="79"/>
                    <a:pt x="322" y="79"/>
                  </a:cubicBezTo>
                  <a:cubicBezTo>
                    <a:pt x="294" y="79"/>
                    <a:pt x="267" y="71"/>
                    <a:pt x="238" y="49"/>
                  </a:cubicBezTo>
                  <a:cubicBezTo>
                    <a:pt x="12" y="216"/>
                    <a:pt x="0" y="394"/>
                    <a:pt x="238" y="549"/>
                  </a:cubicBezTo>
                  <a:cubicBezTo>
                    <a:pt x="285" y="512"/>
                    <a:pt x="342" y="505"/>
                    <a:pt x="401" y="505"/>
                  </a:cubicBezTo>
                  <a:cubicBezTo>
                    <a:pt x="445" y="505"/>
                    <a:pt x="491" y="509"/>
                    <a:pt x="534" y="509"/>
                  </a:cubicBezTo>
                  <a:cubicBezTo>
                    <a:pt x="644" y="509"/>
                    <a:pt x="743" y="483"/>
                    <a:pt x="786" y="299"/>
                  </a:cubicBezTo>
                  <a:cubicBezTo>
                    <a:pt x="714" y="251"/>
                    <a:pt x="691" y="168"/>
                    <a:pt x="691" y="61"/>
                  </a:cubicBezTo>
                  <a:cubicBezTo>
                    <a:pt x="652" y="16"/>
                    <a:pt x="614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99" name="Google Shape;699;p4"/>
            <p:cNvSpPr/>
            <p:nvPr/>
          </p:nvSpPr>
          <p:spPr>
            <a:xfrm>
              <a:off x="916522" y="-1436100"/>
              <a:ext cx="15086" cy="19788"/>
            </a:xfrm>
            <a:custGeom>
              <a:avLst/>
              <a:gdLst/>
              <a:ahLst/>
              <a:cxnLst/>
              <a:rect l="l" t="t" r="r" b="b"/>
              <a:pathLst>
                <a:path w="478" h="627" extrusionOk="0">
                  <a:moveTo>
                    <a:pt x="156" y="0"/>
                  </a:moveTo>
                  <a:cubicBezTo>
                    <a:pt x="145" y="0"/>
                    <a:pt x="132" y="1"/>
                    <a:pt x="120" y="1"/>
                  </a:cubicBezTo>
                  <a:cubicBezTo>
                    <a:pt x="84" y="1"/>
                    <a:pt x="37" y="13"/>
                    <a:pt x="13" y="13"/>
                  </a:cubicBezTo>
                  <a:cubicBezTo>
                    <a:pt x="13" y="204"/>
                    <a:pt x="156" y="418"/>
                    <a:pt x="1" y="609"/>
                  </a:cubicBezTo>
                  <a:cubicBezTo>
                    <a:pt x="10" y="608"/>
                    <a:pt x="20" y="608"/>
                    <a:pt x="30" y="608"/>
                  </a:cubicBezTo>
                  <a:cubicBezTo>
                    <a:pt x="105" y="608"/>
                    <a:pt x="184" y="627"/>
                    <a:pt x="262" y="627"/>
                  </a:cubicBezTo>
                  <a:cubicBezTo>
                    <a:pt x="337" y="627"/>
                    <a:pt x="411" y="609"/>
                    <a:pt x="477" y="537"/>
                  </a:cubicBezTo>
                  <a:cubicBezTo>
                    <a:pt x="443" y="285"/>
                    <a:pt x="452" y="0"/>
                    <a:pt x="1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00" name="Google Shape;700;p4"/>
            <p:cNvSpPr/>
            <p:nvPr/>
          </p:nvSpPr>
          <p:spPr>
            <a:xfrm>
              <a:off x="885342" y="-1435911"/>
              <a:ext cx="21082" cy="13192"/>
            </a:xfrm>
            <a:custGeom>
              <a:avLst/>
              <a:gdLst/>
              <a:ahLst/>
              <a:cxnLst/>
              <a:rect l="l" t="t" r="r" b="b"/>
              <a:pathLst>
                <a:path w="668" h="418" extrusionOk="0">
                  <a:moveTo>
                    <a:pt x="382" y="0"/>
                  </a:moveTo>
                  <a:cubicBezTo>
                    <a:pt x="324" y="0"/>
                    <a:pt x="255" y="62"/>
                    <a:pt x="167" y="234"/>
                  </a:cubicBezTo>
                  <a:cubicBezTo>
                    <a:pt x="149" y="245"/>
                    <a:pt x="123" y="248"/>
                    <a:pt x="93" y="248"/>
                  </a:cubicBezTo>
                  <a:cubicBezTo>
                    <a:pt x="63" y="248"/>
                    <a:pt x="30" y="245"/>
                    <a:pt x="1" y="245"/>
                  </a:cubicBezTo>
                  <a:cubicBezTo>
                    <a:pt x="85" y="380"/>
                    <a:pt x="185" y="417"/>
                    <a:pt x="292" y="417"/>
                  </a:cubicBezTo>
                  <a:cubicBezTo>
                    <a:pt x="412" y="417"/>
                    <a:pt x="541" y="371"/>
                    <a:pt x="667" y="365"/>
                  </a:cubicBezTo>
                  <a:cubicBezTo>
                    <a:pt x="572" y="246"/>
                    <a:pt x="498" y="0"/>
                    <a:pt x="3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01" name="Google Shape;701;p4"/>
            <p:cNvSpPr/>
            <p:nvPr/>
          </p:nvSpPr>
          <p:spPr>
            <a:xfrm>
              <a:off x="695577" y="-1352784"/>
              <a:ext cx="38756" cy="27962"/>
            </a:xfrm>
            <a:custGeom>
              <a:avLst/>
              <a:gdLst/>
              <a:ahLst/>
              <a:cxnLst/>
              <a:rect l="l" t="t" r="r" b="b"/>
              <a:pathLst>
                <a:path w="1228" h="886" extrusionOk="0">
                  <a:moveTo>
                    <a:pt x="973" y="0"/>
                  </a:moveTo>
                  <a:cubicBezTo>
                    <a:pt x="921" y="0"/>
                    <a:pt x="867" y="6"/>
                    <a:pt x="815" y="6"/>
                  </a:cubicBezTo>
                  <a:cubicBezTo>
                    <a:pt x="802" y="6"/>
                    <a:pt x="788" y="6"/>
                    <a:pt x="775" y="5"/>
                  </a:cubicBezTo>
                  <a:cubicBezTo>
                    <a:pt x="477" y="88"/>
                    <a:pt x="156" y="124"/>
                    <a:pt x="1" y="505"/>
                  </a:cubicBezTo>
                  <a:cubicBezTo>
                    <a:pt x="37" y="624"/>
                    <a:pt x="72" y="767"/>
                    <a:pt x="108" y="886"/>
                  </a:cubicBezTo>
                  <a:cubicBezTo>
                    <a:pt x="393" y="787"/>
                    <a:pt x="608" y="486"/>
                    <a:pt x="929" y="486"/>
                  </a:cubicBezTo>
                  <a:cubicBezTo>
                    <a:pt x="956" y="486"/>
                    <a:pt x="984" y="488"/>
                    <a:pt x="1013" y="493"/>
                  </a:cubicBezTo>
                  <a:cubicBezTo>
                    <a:pt x="1108" y="374"/>
                    <a:pt x="1227" y="290"/>
                    <a:pt x="1227" y="124"/>
                  </a:cubicBezTo>
                  <a:cubicBezTo>
                    <a:pt x="1157" y="19"/>
                    <a:pt x="1067" y="0"/>
                    <a:pt x="9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02" name="Google Shape;702;p4"/>
            <p:cNvSpPr/>
            <p:nvPr/>
          </p:nvSpPr>
          <p:spPr>
            <a:xfrm>
              <a:off x="687687" y="-1356792"/>
              <a:ext cx="32349" cy="20325"/>
            </a:xfrm>
            <a:custGeom>
              <a:avLst/>
              <a:gdLst/>
              <a:ahLst/>
              <a:cxnLst/>
              <a:rect l="l" t="t" r="r" b="b"/>
              <a:pathLst>
                <a:path w="1025" h="644" extrusionOk="0">
                  <a:moveTo>
                    <a:pt x="584" y="1"/>
                  </a:moveTo>
                  <a:cubicBezTo>
                    <a:pt x="549" y="13"/>
                    <a:pt x="501" y="13"/>
                    <a:pt x="477" y="24"/>
                  </a:cubicBezTo>
                  <a:cubicBezTo>
                    <a:pt x="370" y="227"/>
                    <a:pt x="1" y="286"/>
                    <a:pt x="251" y="644"/>
                  </a:cubicBezTo>
                  <a:cubicBezTo>
                    <a:pt x="477" y="417"/>
                    <a:pt x="846" y="477"/>
                    <a:pt x="1025" y="132"/>
                  </a:cubicBezTo>
                  <a:cubicBezTo>
                    <a:pt x="1001" y="84"/>
                    <a:pt x="953" y="60"/>
                    <a:pt x="9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03" name="Google Shape;703;p4"/>
            <p:cNvSpPr/>
            <p:nvPr/>
          </p:nvSpPr>
          <p:spPr>
            <a:xfrm>
              <a:off x="653888" y="-1360548"/>
              <a:ext cx="24459" cy="20325"/>
            </a:xfrm>
            <a:custGeom>
              <a:avLst/>
              <a:gdLst/>
              <a:ahLst/>
              <a:cxnLst/>
              <a:rect l="l" t="t" r="r" b="b"/>
              <a:pathLst>
                <a:path w="775" h="644" extrusionOk="0">
                  <a:moveTo>
                    <a:pt x="429" y="1"/>
                  </a:moveTo>
                  <a:cubicBezTo>
                    <a:pt x="12" y="72"/>
                    <a:pt x="0" y="298"/>
                    <a:pt x="227" y="644"/>
                  </a:cubicBezTo>
                  <a:cubicBezTo>
                    <a:pt x="417" y="644"/>
                    <a:pt x="608" y="620"/>
                    <a:pt x="774" y="501"/>
                  </a:cubicBezTo>
                  <a:cubicBezTo>
                    <a:pt x="536" y="441"/>
                    <a:pt x="524" y="191"/>
                    <a:pt x="4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04" name="Google Shape;704;p4"/>
            <p:cNvSpPr/>
            <p:nvPr/>
          </p:nvSpPr>
          <p:spPr>
            <a:xfrm>
              <a:off x="920278" y="-1451154"/>
              <a:ext cx="27457" cy="32033"/>
            </a:xfrm>
            <a:custGeom>
              <a:avLst/>
              <a:gdLst/>
              <a:ahLst/>
              <a:cxnLst/>
              <a:rect l="l" t="t" r="r" b="b"/>
              <a:pathLst>
                <a:path w="870" h="1015" extrusionOk="0">
                  <a:moveTo>
                    <a:pt x="435" y="1"/>
                  </a:moveTo>
                  <a:cubicBezTo>
                    <a:pt x="223" y="1"/>
                    <a:pt x="147" y="314"/>
                    <a:pt x="1" y="478"/>
                  </a:cubicBezTo>
                  <a:cubicBezTo>
                    <a:pt x="239" y="550"/>
                    <a:pt x="156" y="895"/>
                    <a:pt x="358" y="1014"/>
                  </a:cubicBezTo>
                  <a:cubicBezTo>
                    <a:pt x="418" y="967"/>
                    <a:pt x="477" y="931"/>
                    <a:pt x="537" y="895"/>
                  </a:cubicBezTo>
                  <a:cubicBezTo>
                    <a:pt x="608" y="895"/>
                    <a:pt x="691" y="871"/>
                    <a:pt x="775" y="859"/>
                  </a:cubicBezTo>
                  <a:cubicBezTo>
                    <a:pt x="846" y="574"/>
                    <a:pt x="870" y="324"/>
                    <a:pt x="668" y="97"/>
                  </a:cubicBezTo>
                  <a:cubicBezTo>
                    <a:pt x="574" y="29"/>
                    <a:pt x="499" y="1"/>
                    <a:pt x="4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05" name="Google Shape;705;p4"/>
            <p:cNvSpPr/>
            <p:nvPr/>
          </p:nvSpPr>
          <p:spPr>
            <a:xfrm>
              <a:off x="940192" y="-1448471"/>
              <a:ext cx="25595" cy="24080"/>
            </a:xfrm>
            <a:custGeom>
              <a:avLst/>
              <a:gdLst/>
              <a:ahLst/>
              <a:cxnLst/>
              <a:rect l="l" t="t" r="r" b="b"/>
              <a:pathLst>
                <a:path w="811" h="763" extrusionOk="0">
                  <a:moveTo>
                    <a:pt x="37" y="1"/>
                  </a:moveTo>
                  <a:lnTo>
                    <a:pt x="37" y="1"/>
                  </a:lnTo>
                  <a:cubicBezTo>
                    <a:pt x="120" y="251"/>
                    <a:pt x="1" y="524"/>
                    <a:pt x="144" y="763"/>
                  </a:cubicBezTo>
                  <a:cubicBezTo>
                    <a:pt x="334" y="572"/>
                    <a:pt x="632" y="727"/>
                    <a:pt x="811" y="513"/>
                  </a:cubicBezTo>
                  <a:cubicBezTo>
                    <a:pt x="715" y="513"/>
                    <a:pt x="632" y="489"/>
                    <a:pt x="584" y="393"/>
                  </a:cubicBezTo>
                  <a:cubicBezTo>
                    <a:pt x="477" y="334"/>
                    <a:pt x="441" y="227"/>
                    <a:pt x="358" y="132"/>
                  </a:cubicBezTo>
                  <a:cubicBezTo>
                    <a:pt x="263" y="96"/>
                    <a:pt x="144" y="48"/>
                    <a:pt x="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06" name="Google Shape;706;p4"/>
            <p:cNvSpPr/>
            <p:nvPr/>
          </p:nvSpPr>
          <p:spPr>
            <a:xfrm>
              <a:off x="951111" y="-1444337"/>
              <a:ext cx="7543" cy="10541"/>
            </a:xfrm>
            <a:custGeom>
              <a:avLst/>
              <a:gdLst/>
              <a:ahLst/>
              <a:cxnLst/>
              <a:rect l="l" t="t" r="r" b="b"/>
              <a:pathLst>
                <a:path w="239" h="334" extrusionOk="0">
                  <a:moveTo>
                    <a:pt x="12" y="1"/>
                  </a:moveTo>
                  <a:cubicBezTo>
                    <a:pt x="12" y="108"/>
                    <a:pt x="0" y="227"/>
                    <a:pt x="0" y="334"/>
                  </a:cubicBezTo>
                  <a:cubicBezTo>
                    <a:pt x="72" y="298"/>
                    <a:pt x="167" y="286"/>
                    <a:pt x="238" y="262"/>
                  </a:cubicBezTo>
                  <a:cubicBezTo>
                    <a:pt x="238" y="96"/>
                    <a:pt x="167" y="1"/>
                    <a:pt x="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07" name="Google Shape;707;p4"/>
            <p:cNvSpPr/>
            <p:nvPr/>
          </p:nvSpPr>
          <p:spPr>
            <a:xfrm>
              <a:off x="768100" y="-1405172"/>
              <a:ext cx="28972" cy="19409"/>
            </a:xfrm>
            <a:custGeom>
              <a:avLst/>
              <a:gdLst/>
              <a:ahLst/>
              <a:cxnLst/>
              <a:rect l="l" t="t" r="r" b="b"/>
              <a:pathLst>
                <a:path w="918" h="615" extrusionOk="0">
                  <a:moveTo>
                    <a:pt x="519" y="1"/>
                  </a:moveTo>
                  <a:cubicBezTo>
                    <a:pt x="382" y="1"/>
                    <a:pt x="245" y="45"/>
                    <a:pt x="120" y="117"/>
                  </a:cubicBezTo>
                  <a:cubicBezTo>
                    <a:pt x="1" y="188"/>
                    <a:pt x="298" y="343"/>
                    <a:pt x="263" y="522"/>
                  </a:cubicBezTo>
                  <a:cubicBezTo>
                    <a:pt x="321" y="560"/>
                    <a:pt x="434" y="615"/>
                    <a:pt x="474" y="615"/>
                  </a:cubicBezTo>
                  <a:cubicBezTo>
                    <a:pt x="483" y="615"/>
                    <a:pt x="489" y="612"/>
                    <a:pt x="489" y="605"/>
                  </a:cubicBezTo>
                  <a:cubicBezTo>
                    <a:pt x="370" y="117"/>
                    <a:pt x="775" y="295"/>
                    <a:pt x="918" y="153"/>
                  </a:cubicBezTo>
                  <a:cubicBezTo>
                    <a:pt x="793" y="45"/>
                    <a:pt x="656" y="1"/>
                    <a:pt x="5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08" name="Google Shape;708;p4"/>
            <p:cNvSpPr/>
            <p:nvPr/>
          </p:nvSpPr>
          <p:spPr>
            <a:xfrm>
              <a:off x="789907" y="-1402995"/>
              <a:ext cx="25216" cy="19283"/>
            </a:xfrm>
            <a:custGeom>
              <a:avLst/>
              <a:gdLst/>
              <a:ahLst/>
              <a:cxnLst/>
              <a:rect l="l" t="t" r="r" b="b"/>
              <a:pathLst>
                <a:path w="799" h="611" extrusionOk="0">
                  <a:moveTo>
                    <a:pt x="691" y="0"/>
                  </a:moveTo>
                  <a:cubicBezTo>
                    <a:pt x="620" y="60"/>
                    <a:pt x="524" y="143"/>
                    <a:pt x="453" y="215"/>
                  </a:cubicBezTo>
                  <a:cubicBezTo>
                    <a:pt x="358" y="417"/>
                    <a:pt x="0" y="238"/>
                    <a:pt x="24" y="596"/>
                  </a:cubicBezTo>
                  <a:cubicBezTo>
                    <a:pt x="65" y="606"/>
                    <a:pt x="104" y="611"/>
                    <a:pt x="141" y="611"/>
                  </a:cubicBezTo>
                  <a:cubicBezTo>
                    <a:pt x="400" y="611"/>
                    <a:pt x="590" y="381"/>
                    <a:pt x="798" y="215"/>
                  </a:cubicBezTo>
                  <a:cubicBezTo>
                    <a:pt x="762" y="143"/>
                    <a:pt x="715" y="84"/>
                    <a:pt x="6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09" name="Google Shape;709;p4"/>
            <p:cNvSpPr/>
            <p:nvPr/>
          </p:nvSpPr>
          <p:spPr>
            <a:xfrm>
              <a:off x="680555" y="-1384596"/>
              <a:ext cx="33485" cy="22502"/>
            </a:xfrm>
            <a:custGeom>
              <a:avLst/>
              <a:gdLst/>
              <a:ahLst/>
              <a:cxnLst/>
              <a:rect l="l" t="t" r="r" b="b"/>
              <a:pathLst>
                <a:path w="1061" h="713" extrusionOk="0">
                  <a:moveTo>
                    <a:pt x="810" y="1"/>
                  </a:moveTo>
                  <a:lnTo>
                    <a:pt x="810" y="1"/>
                  </a:lnTo>
                  <a:cubicBezTo>
                    <a:pt x="671" y="94"/>
                    <a:pt x="531" y="143"/>
                    <a:pt x="380" y="143"/>
                  </a:cubicBezTo>
                  <a:cubicBezTo>
                    <a:pt x="338" y="143"/>
                    <a:pt x="295" y="139"/>
                    <a:pt x="251" y="132"/>
                  </a:cubicBezTo>
                  <a:lnTo>
                    <a:pt x="251" y="132"/>
                  </a:lnTo>
                  <a:cubicBezTo>
                    <a:pt x="13" y="334"/>
                    <a:pt x="1" y="548"/>
                    <a:pt x="275" y="703"/>
                  </a:cubicBezTo>
                  <a:cubicBezTo>
                    <a:pt x="290" y="710"/>
                    <a:pt x="304" y="712"/>
                    <a:pt x="316" y="712"/>
                  </a:cubicBezTo>
                  <a:cubicBezTo>
                    <a:pt x="441" y="712"/>
                    <a:pt x="364" y="378"/>
                    <a:pt x="527" y="378"/>
                  </a:cubicBezTo>
                  <a:cubicBezTo>
                    <a:pt x="547" y="378"/>
                    <a:pt x="569" y="383"/>
                    <a:pt x="596" y="394"/>
                  </a:cubicBezTo>
                  <a:cubicBezTo>
                    <a:pt x="846" y="394"/>
                    <a:pt x="1060" y="358"/>
                    <a:pt x="8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10" name="Google Shape;710;p4"/>
            <p:cNvSpPr/>
            <p:nvPr/>
          </p:nvSpPr>
          <p:spPr>
            <a:xfrm>
              <a:off x="718521" y="-1381692"/>
              <a:ext cx="18021" cy="19062"/>
            </a:xfrm>
            <a:custGeom>
              <a:avLst/>
              <a:gdLst/>
              <a:ahLst/>
              <a:cxnLst/>
              <a:rect l="l" t="t" r="r" b="b"/>
              <a:pathLst>
                <a:path w="571" h="604" extrusionOk="0">
                  <a:moveTo>
                    <a:pt x="392" y="1"/>
                  </a:moveTo>
                  <a:cubicBezTo>
                    <a:pt x="378" y="1"/>
                    <a:pt x="362" y="2"/>
                    <a:pt x="345" y="4"/>
                  </a:cubicBezTo>
                  <a:cubicBezTo>
                    <a:pt x="334" y="28"/>
                    <a:pt x="298" y="40"/>
                    <a:pt x="286" y="63"/>
                  </a:cubicBezTo>
                  <a:cubicBezTo>
                    <a:pt x="203" y="206"/>
                    <a:pt x="0" y="325"/>
                    <a:pt x="167" y="552"/>
                  </a:cubicBezTo>
                  <a:cubicBezTo>
                    <a:pt x="207" y="589"/>
                    <a:pt x="238" y="603"/>
                    <a:pt x="262" y="603"/>
                  </a:cubicBezTo>
                  <a:cubicBezTo>
                    <a:pt x="331" y="603"/>
                    <a:pt x="349" y="485"/>
                    <a:pt x="393" y="432"/>
                  </a:cubicBezTo>
                  <a:cubicBezTo>
                    <a:pt x="453" y="385"/>
                    <a:pt x="524" y="337"/>
                    <a:pt x="560" y="266"/>
                  </a:cubicBezTo>
                  <a:cubicBezTo>
                    <a:pt x="571" y="104"/>
                    <a:pt x="532" y="1"/>
                    <a:pt x="3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11" name="Google Shape;711;p4"/>
            <p:cNvSpPr/>
            <p:nvPr/>
          </p:nvSpPr>
          <p:spPr>
            <a:xfrm>
              <a:off x="717385" y="-1392485"/>
              <a:ext cx="23702" cy="12056"/>
            </a:xfrm>
            <a:custGeom>
              <a:avLst/>
              <a:gdLst/>
              <a:ahLst/>
              <a:cxnLst/>
              <a:rect l="l" t="t" r="r" b="b"/>
              <a:pathLst>
                <a:path w="751" h="382" extrusionOk="0">
                  <a:moveTo>
                    <a:pt x="310" y="1"/>
                  </a:moveTo>
                  <a:cubicBezTo>
                    <a:pt x="84" y="132"/>
                    <a:pt x="0" y="263"/>
                    <a:pt x="322" y="382"/>
                  </a:cubicBezTo>
                  <a:cubicBezTo>
                    <a:pt x="393" y="286"/>
                    <a:pt x="751" y="286"/>
                    <a:pt x="429" y="12"/>
                  </a:cubicBezTo>
                  <a:cubicBezTo>
                    <a:pt x="381" y="1"/>
                    <a:pt x="358" y="1"/>
                    <a:pt x="3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12" name="Google Shape;712;p4"/>
            <p:cNvSpPr/>
            <p:nvPr/>
          </p:nvSpPr>
          <p:spPr>
            <a:xfrm>
              <a:off x="615922" y="-1151311"/>
              <a:ext cx="51506" cy="33201"/>
            </a:xfrm>
            <a:custGeom>
              <a:avLst/>
              <a:gdLst/>
              <a:ahLst/>
              <a:cxnLst/>
              <a:rect l="l" t="t" r="r" b="b"/>
              <a:pathLst>
                <a:path w="1632" h="1052" extrusionOk="0">
                  <a:moveTo>
                    <a:pt x="1300" y="1"/>
                  </a:moveTo>
                  <a:cubicBezTo>
                    <a:pt x="1269" y="1"/>
                    <a:pt x="1237" y="16"/>
                    <a:pt x="1203" y="50"/>
                  </a:cubicBezTo>
                  <a:cubicBezTo>
                    <a:pt x="1112" y="133"/>
                    <a:pt x="1026" y="275"/>
                    <a:pt x="909" y="275"/>
                  </a:cubicBezTo>
                  <a:cubicBezTo>
                    <a:pt x="859" y="275"/>
                    <a:pt x="803" y="249"/>
                    <a:pt x="739" y="181"/>
                  </a:cubicBezTo>
                  <a:cubicBezTo>
                    <a:pt x="459" y="202"/>
                    <a:pt x="471" y="700"/>
                    <a:pt x="187" y="700"/>
                  </a:cubicBezTo>
                  <a:cubicBezTo>
                    <a:pt x="156" y="700"/>
                    <a:pt x="122" y="694"/>
                    <a:pt x="84" y="681"/>
                  </a:cubicBezTo>
                  <a:lnTo>
                    <a:pt x="72" y="693"/>
                  </a:lnTo>
                  <a:cubicBezTo>
                    <a:pt x="13" y="752"/>
                    <a:pt x="1" y="824"/>
                    <a:pt x="13" y="907"/>
                  </a:cubicBezTo>
                  <a:cubicBezTo>
                    <a:pt x="37" y="991"/>
                    <a:pt x="96" y="1038"/>
                    <a:pt x="179" y="1050"/>
                  </a:cubicBezTo>
                  <a:cubicBezTo>
                    <a:pt x="188" y="1051"/>
                    <a:pt x="196" y="1051"/>
                    <a:pt x="204" y="1051"/>
                  </a:cubicBezTo>
                  <a:cubicBezTo>
                    <a:pt x="382" y="1051"/>
                    <a:pt x="570" y="891"/>
                    <a:pt x="761" y="891"/>
                  </a:cubicBezTo>
                  <a:cubicBezTo>
                    <a:pt x="856" y="891"/>
                    <a:pt x="952" y="931"/>
                    <a:pt x="1049" y="1050"/>
                  </a:cubicBezTo>
                  <a:cubicBezTo>
                    <a:pt x="1203" y="955"/>
                    <a:pt x="1346" y="883"/>
                    <a:pt x="1501" y="788"/>
                  </a:cubicBezTo>
                  <a:lnTo>
                    <a:pt x="1632" y="574"/>
                  </a:lnTo>
                  <a:cubicBezTo>
                    <a:pt x="1561" y="395"/>
                    <a:pt x="1156" y="407"/>
                    <a:pt x="1406" y="50"/>
                  </a:cubicBezTo>
                  <a:cubicBezTo>
                    <a:pt x="1368" y="19"/>
                    <a:pt x="1334" y="1"/>
                    <a:pt x="13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13" name="Google Shape;713;p4"/>
            <p:cNvSpPr/>
            <p:nvPr/>
          </p:nvSpPr>
          <p:spPr>
            <a:xfrm>
              <a:off x="653888" y="-1162356"/>
              <a:ext cx="28215" cy="17958"/>
            </a:xfrm>
            <a:custGeom>
              <a:avLst/>
              <a:gdLst/>
              <a:ahLst/>
              <a:cxnLst/>
              <a:rect l="l" t="t" r="r" b="b"/>
              <a:pathLst>
                <a:path w="894" h="569" extrusionOk="0">
                  <a:moveTo>
                    <a:pt x="497" y="0"/>
                  </a:moveTo>
                  <a:cubicBezTo>
                    <a:pt x="453" y="0"/>
                    <a:pt x="402" y="10"/>
                    <a:pt x="346" y="31"/>
                  </a:cubicBezTo>
                  <a:lnTo>
                    <a:pt x="346" y="55"/>
                  </a:lnTo>
                  <a:cubicBezTo>
                    <a:pt x="238" y="150"/>
                    <a:pt x="107" y="90"/>
                    <a:pt x="0" y="162"/>
                  </a:cubicBezTo>
                  <a:cubicBezTo>
                    <a:pt x="0" y="257"/>
                    <a:pt x="12" y="329"/>
                    <a:pt x="12" y="412"/>
                  </a:cubicBezTo>
                  <a:lnTo>
                    <a:pt x="227" y="412"/>
                  </a:lnTo>
                  <a:cubicBezTo>
                    <a:pt x="240" y="408"/>
                    <a:pt x="253" y="406"/>
                    <a:pt x="266" y="406"/>
                  </a:cubicBezTo>
                  <a:cubicBezTo>
                    <a:pt x="395" y="406"/>
                    <a:pt x="533" y="569"/>
                    <a:pt x="677" y="569"/>
                  </a:cubicBezTo>
                  <a:cubicBezTo>
                    <a:pt x="748" y="569"/>
                    <a:pt x="820" y="529"/>
                    <a:pt x="893" y="412"/>
                  </a:cubicBezTo>
                  <a:cubicBezTo>
                    <a:pt x="795" y="206"/>
                    <a:pt x="705" y="0"/>
                    <a:pt x="4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14" name="Google Shape;714;p4"/>
            <p:cNvSpPr/>
            <p:nvPr/>
          </p:nvSpPr>
          <p:spPr>
            <a:xfrm>
              <a:off x="664018" y="-1165165"/>
              <a:ext cx="23323" cy="15843"/>
            </a:xfrm>
            <a:custGeom>
              <a:avLst/>
              <a:gdLst/>
              <a:ahLst/>
              <a:cxnLst/>
              <a:rect l="l" t="t" r="r" b="b"/>
              <a:pathLst>
                <a:path w="739" h="502" extrusionOk="0">
                  <a:moveTo>
                    <a:pt x="441" y="1"/>
                  </a:moveTo>
                  <a:cubicBezTo>
                    <a:pt x="418" y="4"/>
                    <a:pt x="395" y="6"/>
                    <a:pt x="371" y="6"/>
                  </a:cubicBezTo>
                  <a:cubicBezTo>
                    <a:pt x="327" y="6"/>
                    <a:pt x="283" y="1"/>
                    <a:pt x="239" y="1"/>
                  </a:cubicBezTo>
                  <a:cubicBezTo>
                    <a:pt x="152" y="1"/>
                    <a:pt x="69" y="18"/>
                    <a:pt x="1" y="120"/>
                  </a:cubicBezTo>
                  <a:cubicBezTo>
                    <a:pt x="18" y="116"/>
                    <a:pt x="34" y="115"/>
                    <a:pt x="50" y="115"/>
                  </a:cubicBezTo>
                  <a:cubicBezTo>
                    <a:pt x="281" y="115"/>
                    <a:pt x="302" y="502"/>
                    <a:pt x="540" y="502"/>
                  </a:cubicBezTo>
                  <a:cubicBezTo>
                    <a:pt x="547" y="502"/>
                    <a:pt x="554" y="502"/>
                    <a:pt x="560" y="501"/>
                  </a:cubicBezTo>
                  <a:cubicBezTo>
                    <a:pt x="596" y="465"/>
                    <a:pt x="632" y="418"/>
                    <a:pt x="656" y="382"/>
                  </a:cubicBezTo>
                  <a:cubicBezTo>
                    <a:pt x="739" y="144"/>
                    <a:pt x="596" y="60"/>
                    <a:pt x="4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15" name="Google Shape;715;p4"/>
            <p:cNvSpPr/>
            <p:nvPr/>
          </p:nvSpPr>
          <p:spPr>
            <a:xfrm>
              <a:off x="678314" y="-1169804"/>
              <a:ext cx="13918" cy="16317"/>
            </a:xfrm>
            <a:custGeom>
              <a:avLst/>
              <a:gdLst/>
              <a:ahLst/>
              <a:cxnLst/>
              <a:rect l="l" t="t" r="r" b="b"/>
              <a:pathLst>
                <a:path w="441" h="517" extrusionOk="0">
                  <a:moveTo>
                    <a:pt x="125" y="0"/>
                  </a:moveTo>
                  <a:cubicBezTo>
                    <a:pt x="89" y="0"/>
                    <a:pt x="51" y="6"/>
                    <a:pt x="12" y="17"/>
                  </a:cubicBezTo>
                  <a:cubicBezTo>
                    <a:pt x="12" y="53"/>
                    <a:pt x="12" y="88"/>
                    <a:pt x="0" y="136"/>
                  </a:cubicBezTo>
                  <a:cubicBezTo>
                    <a:pt x="72" y="267"/>
                    <a:pt x="143" y="386"/>
                    <a:pt x="226" y="517"/>
                  </a:cubicBezTo>
                  <a:cubicBezTo>
                    <a:pt x="357" y="517"/>
                    <a:pt x="429" y="434"/>
                    <a:pt x="441" y="267"/>
                  </a:cubicBezTo>
                  <a:lnTo>
                    <a:pt x="441" y="148"/>
                  </a:lnTo>
                  <a:cubicBezTo>
                    <a:pt x="350" y="57"/>
                    <a:pt x="244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16" name="Google Shape;716;p4"/>
            <p:cNvSpPr/>
            <p:nvPr/>
          </p:nvSpPr>
          <p:spPr>
            <a:xfrm>
              <a:off x="603141" y="-1121582"/>
              <a:ext cx="18841" cy="16190"/>
            </a:xfrm>
            <a:custGeom>
              <a:avLst/>
              <a:gdLst/>
              <a:ahLst/>
              <a:cxnLst/>
              <a:rect l="l" t="t" r="r" b="b"/>
              <a:pathLst>
                <a:path w="597" h="513" extrusionOk="0">
                  <a:moveTo>
                    <a:pt x="489" y="1"/>
                  </a:moveTo>
                  <a:cubicBezTo>
                    <a:pt x="1" y="49"/>
                    <a:pt x="311" y="311"/>
                    <a:pt x="382" y="513"/>
                  </a:cubicBezTo>
                  <a:cubicBezTo>
                    <a:pt x="537" y="430"/>
                    <a:pt x="596" y="287"/>
                    <a:pt x="596" y="108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17" name="Google Shape;717;p4"/>
            <p:cNvSpPr/>
            <p:nvPr/>
          </p:nvSpPr>
          <p:spPr>
            <a:xfrm>
              <a:off x="727168" y="-1400375"/>
              <a:ext cx="28183" cy="29445"/>
            </a:xfrm>
            <a:custGeom>
              <a:avLst/>
              <a:gdLst/>
              <a:ahLst/>
              <a:cxnLst/>
              <a:rect l="l" t="t" r="r" b="b"/>
              <a:pathLst>
                <a:path w="893" h="933" extrusionOk="0">
                  <a:moveTo>
                    <a:pt x="572" y="1"/>
                  </a:moveTo>
                  <a:cubicBezTo>
                    <a:pt x="417" y="84"/>
                    <a:pt x="262" y="179"/>
                    <a:pt x="107" y="262"/>
                  </a:cubicBezTo>
                  <a:cubicBezTo>
                    <a:pt x="238" y="441"/>
                    <a:pt x="60" y="513"/>
                    <a:pt x="0" y="632"/>
                  </a:cubicBezTo>
                  <a:cubicBezTo>
                    <a:pt x="9" y="631"/>
                    <a:pt x="17" y="631"/>
                    <a:pt x="25" y="631"/>
                  </a:cubicBezTo>
                  <a:cubicBezTo>
                    <a:pt x="173" y="631"/>
                    <a:pt x="227" y="734"/>
                    <a:pt x="238" y="870"/>
                  </a:cubicBezTo>
                  <a:cubicBezTo>
                    <a:pt x="341" y="914"/>
                    <a:pt x="420" y="933"/>
                    <a:pt x="482" y="933"/>
                  </a:cubicBezTo>
                  <a:cubicBezTo>
                    <a:pt x="787" y="933"/>
                    <a:pt x="665" y="468"/>
                    <a:pt x="774" y="251"/>
                  </a:cubicBezTo>
                  <a:lnTo>
                    <a:pt x="869" y="251"/>
                  </a:lnTo>
                  <a:cubicBezTo>
                    <a:pt x="893" y="12"/>
                    <a:pt x="726" y="12"/>
                    <a:pt x="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18" name="Google Shape;718;p4"/>
            <p:cNvSpPr/>
            <p:nvPr/>
          </p:nvSpPr>
          <p:spPr>
            <a:xfrm>
              <a:off x="1048786" y="-1463872"/>
              <a:ext cx="7922" cy="8300"/>
            </a:xfrm>
            <a:custGeom>
              <a:avLst/>
              <a:gdLst/>
              <a:ahLst/>
              <a:cxnLst/>
              <a:rect l="l" t="t" r="r" b="b"/>
              <a:pathLst>
                <a:path w="251" h="263" extrusionOk="0">
                  <a:moveTo>
                    <a:pt x="108" y="0"/>
                  </a:moveTo>
                  <a:cubicBezTo>
                    <a:pt x="72" y="24"/>
                    <a:pt x="1" y="60"/>
                    <a:pt x="1" y="60"/>
                  </a:cubicBezTo>
                  <a:cubicBezTo>
                    <a:pt x="13" y="131"/>
                    <a:pt x="60" y="191"/>
                    <a:pt x="84" y="262"/>
                  </a:cubicBezTo>
                  <a:cubicBezTo>
                    <a:pt x="132" y="239"/>
                    <a:pt x="191" y="227"/>
                    <a:pt x="203" y="179"/>
                  </a:cubicBezTo>
                  <a:cubicBezTo>
                    <a:pt x="251" y="84"/>
                    <a:pt x="203" y="24"/>
                    <a:pt x="1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19" name="Google Shape;719;p4"/>
            <p:cNvSpPr/>
            <p:nvPr/>
          </p:nvSpPr>
          <p:spPr>
            <a:xfrm>
              <a:off x="549048" y="-1279188"/>
              <a:ext cx="24459" cy="17642"/>
            </a:xfrm>
            <a:custGeom>
              <a:avLst/>
              <a:gdLst/>
              <a:ahLst/>
              <a:cxnLst/>
              <a:rect l="l" t="t" r="r" b="b"/>
              <a:pathLst>
                <a:path w="775" h="559" extrusionOk="0">
                  <a:moveTo>
                    <a:pt x="446" y="0"/>
                  </a:moveTo>
                  <a:cubicBezTo>
                    <a:pt x="172" y="0"/>
                    <a:pt x="200" y="353"/>
                    <a:pt x="0" y="530"/>
                  </a:cubicBezTo>
                  <a:cubicBezTo>
                    <a:pt x="69" y="550"/>
                    <a:pt x="131" y="559"/>
                    <a:pt x="187" y="559"/>
                  </a:cubicBezTo>
                  <a:cubicBezTo>
                    <a:pt x="435" y="559"/>
                    <a:pt x="577" y="388"/>
                    <a:pt x="703" y="232"/>
                  </a:cubicBezTo>
                  <a:cubicBezTo>
                    <a:pt x="774" y="125"/>
                    <a:pt x="596" y="30"/>
                    <a:pt x="512" y="6"/>
                  </a:cubicBezTo>
                  <a:cubicBezTo>
                    <a:pt x="489" y="2"/>
                    <a:pt x="466" y="0"/>
                    <a:pt x="4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20" name="Google Shape;720;p4"/>
            <p:cNvSpPr/>
            <p:nvPr/>
          </p:nvSpPr>
          <p:spPr>
            <a:xfrm>
              <a:off x="534405" y="-1296293"/>
              <a:ext cx="9026" cy="12624"/>
            </a:xfrm>
            <a:custGeom>
              <a:avLst/>
              <a:gdLst/>
              <a:ahLst/>
              <a:cxnLst/>
              <a:rect l="l" t="t" r="r" b="b"/>
              <a:pathLst>
                <a:path w="286" h="400" extrusionOk="0">
                  <a:moveTo>
                    <a:pt x="226" y="1"/>
                  </a:moveTo>
                  <a:lnTo>
                    <a:pt x="107" y="120"/>
                  </a:lnTo>
                  <a:cubicBezTo>
                    <a:pt x="95" y="215"/>
                    <a:pt x="0" y="298"/>
                    <a:pt x="95" y="382"/>
                  </a:cubicBezTo>
                  <a:cubicBezTo>
                    <a:pt x="101" y="393"/>
                    <a:pt x="119" y="399"/>
                    <a:pt x="137" y="399"/>
                  </a:cubicBezTo>
                  <a:cubicBezTo>
                    <a:pt x="155" y="399"/>
                    <a:pt x="173" y="393"/>
                    <a:pt x="179" y="382"/>
                  </a:cubicBezTo>
                  <a:cubicBezTo>
                    <a:pt x="286" y="286"/>
                    <a:pt x="286" y="155"/>
                    <a:pt x="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21" name="Google Shape;721;p4"/>
            <p:cNvSpPr/>
            <p:nvPr/>
          </p:nvSpPr>
          <p:spPr>
            <a:xfrm>
              <a:off x="524622" y="-1275370"/>
              <a:ext cx="11298" cy="8237"/>
            </a:xfrm>
            <a:custGeom>
              <a:avLst/>
              <a:gdLst/>
              <a:ahLst/>
              <a:cxnLst/>
              <a:rect l="l" t="t" r="r" b="b"/>
              <a:pathLst>
                <a:path w="358" h="261" extrusionOk="0">
                  <a:moveTo>
                    <a:pt x="191" y="1"/>
                  </a:moveTo>
                  <a:cubicBezTo>
                    <a:pt x="142" y="1"/>
                    <a:pt x="94" y="41"/>
                    <a:pt x="48" y="100"/>
                  </a:cubicBezTo>
                  <a:cubicBezTo>
                    <a:pt x="36" y="111"/>
                    <a:pt x="1" y="183"/>
                    <a:pt x="12" y="207"/>
                  </a:cubicBezTo>
                  <a:cubicBezTo>
                    <a:pt x="42" y="247"/>
                    <a:pt x="72" y="260"/>
                    <a:pt x="103" y="260"/>
                  </a:cubicBezTo>
                  <a:cubicBezTo>
                    <a:pt x="162" y="260"/>
                    <a:pt x="222" y="213"/>
                    <a:pt x="279" y="213"/>
                  </a:cubicBezTo>
                  <a:cubicBezTo>
                    <a:pt x="289" y="213"/>
                    <a:pt x="300" y="215"/>
                    <a:pt x="310" y="219"/>
                  </a:cubicBezTo>
                  <a:lnTo>
                    <a:pt x="346" y="183"/>
                  </a:lnTo>
                  <a:cubicBezTo>
                    <a:pt x="358" y="159"/>
                    <a:pt x="346" y="123"/>
                    <a:pt x="310" y="100"/>
                  </a:cubicBezTo>
                  <a:cubicBezTo>
                    <a:pt x="272" y="29"/>
                    <a:pt x="232" y="1"/>
                    <a:pt x="1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22" name="Google Shape;722;p4"/>
            <p:cNvSpPr/>
            <p:nvPr/>
          </p:nvSpPr>
          <p:spPr>
            <a:xfrm>
              <a:off x="534405" y="-1272245"/>
              <a:ext cx="9026" cy="10194"/>
            </a:xfrm>
            <a:custGeom>
              <a:avLst/>
              <a:gdLst/>
              <a:ahLst/>
              <a:cxnLst/>
              <a:rect l="l" t="t" r="r" b="b"/>
              <a:pathLst>
                <a:path w="286" h="323" extrusionOk="0">
                  <a:moveTo>
                    <a:pt x="0" y="1"/>
                  </a:moveTo>
                  <a:lnTo>
                    <a:pt x="0" y="120"/>
                  </a:lnTo>
                  <a:cubicBezTo>
                    <a:pt x="48" y="227"/>
                    <a:pt x="95" y="322"/>
                    <a:pt x="238" y="322"/>
                  </a:cubicBezTo>
                  <a:cubicBezTo>
                    <a:pt x="262" y="310"/>
                    <a:pt x="286" y="263"/>
                    <a:pt x="286" y="239"/>
                  </a:cubicBezTo>
                  <a:cubicBezTo>
                    <a:pt x="238" y="72"/>
                    <a:pt x="107" y="7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23" name="Google Shape;723;p4"/>
            <p:cNvSpPr/>
            <p:nvPr/>
          </p:nvSpPr>
          <p:spPr>
            <a:xfrm>
              <a:off x="541916" y="-1252710"/>
              <a:ext cx="8679" cy="6817"/>
            </a:xfrm>
            <a:custGeom>
              <a:avLst/>
              <a:gdLst/>
              <a:ahLst/>
              <a:cxnLst/>
              <a:rect l="l" t="t" r="r" b="b"/>
              <a:pathLst>
                <a:path w="275" h="216" extrusionOk="0">
                  <a:moveTo>
                    <a:pt x="143" y="1"/>
                  </a:moveTo>
                  <a:cubicBezTo>
                    <a:pt x="107" y="25"/>
                    <a:pt x="48" y="48"/>
                    <a:pt x="36" y="96"/>
                  </a:cubicBezTo>
                  <a:cubicBezTo>
                    <a:pt x="0" y="167"/>
                    <a:pt x="48" y="215"/>
                    <a:pt x="107" y="215"/>
                  </a:cubicBezTo>
                  <a:cubicBezTo>
                    <a:pt x="155" y="203"/>
                    <a:pt x="203" y="167"/>
                    <a:pt x="226" y="120"/>
                  </a:cubicBezTo>
                  <a:cubicBezTo>
                    <a:pt x="274" y="48"/>
                    <a:pt x="215" y="25"/>
                    <a:pt x="1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24" name="Google Shape;724;p4"/>
            <p:cNvSpPr/>
            <p:nvPr/>
          </p:nvSpPr>
          <p:spPr>
            <a:xfrm>
              <a:off x="513355" y="-1253089"/>
              <a:ext cx="10541" cy="7922"/>
            </a:xfrm>
            <a:custGeom>
              <a:avLst/>
              <a:gdLst/>
              <a:ahLst/>
              <a:cxnLst/>
              <a:rect l="l" t="t" r="r" b="b"/>
              <a:pathLst>
                <a:path w="334" h="251" extrusionOk="0">
                  <a:moveTo>
                    <a:pt x="0" y="1"/>
                  </a:moveTo>
                  <a:cubicBezTo>
                    <a:pt x="60" y="167"/>
                    <a:pt x="167" y="251"/>
                    <a:pt x="334" y="251"/>
                  </a:cubicBezTo>
                  <a:cubicBezTo>
                    <a:pt x="334" y="1"/>
                    <a:pt x="167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727168" y="-1348902"/>
              <a:ext cx="14675" cy="11677"/>
            </a:xfrm>
            <a:custGeom>
              <a:avLst/>
              <a:gdLst/>
              <a:ahLst/>
              <a:cxnLst/>
              <a:rect l="l" t="t" r="r" b="b"/>
              <a:pathLst>
                <a:path w="465" h="370" extrusionOk="0">
                  <a:moveTo>
                    <a:pt x="238" y="1"/>
                  </a:moveTo>
                  <a:cubicBezTo>
                    <a:pt x="107" y="72"/>
                    <a:pt x="0" y="179"/>
                    <a:pt x="24" y="370"/>
                  </a:cubicBezTo>
                  <a:cubicBezTo>
                    <a:pt x="191" y="370"/>
                    <a:pt x="345" y="298"/>
                    <a:pt x="464" y="132"/>
                  </a:cubicBezTo>
                  <a:cubicBezTo>
                    <a:pt x="417" y="36"/>
                    <a:pt x="322" y="13"/>
                    <a:pt x="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749322" y="-1332744"/>
              <a:ext cx="12435" cy="8300"/>
            </a:xfrm>
            <a:custGeom>
              <a:avLst/>
              <a:gdLst/>
              <a:ahLst/>
              <a:cxnLst/>
              <a:rect l="l" t="t" r="r" b="b"/>
              <a:pathLst>
                <a:path w="394" h="263" extrusionOk="0">
                  <a:moveTo>
                    <a:pt x="191" y="1"/>
                  </a:moveTo>
                  <a:cubicBezTo>
                    <a:pt x="1" y="1"/>
                    <a:pt x="12" y="120"/>
                    <a:pt x="84" y="263"/>
                  </a:cubicBezTo>
                  <a:cubicBezTo>
                    <a:pt x="97" y="261"/>
                    <a:pt x="112" y="260"/>
                    <a:pt x="127" y="260"/>
                  </a:cubicBezTo>
                  <a:cubicBezTo>
                    <a:pt x="146" y="260"/>
                    <a:pt x="166" y="261"/>
                    <a:pt x="187" y="261"/>
                  </a:cubicBezTo>
                  <a:cubicBezTo>
                    <a:pt x="257" y="261"/>
                    <a:pt x="326" y="251"/>
                    <a:pt x="358" y="155"/>
                  </a:cubicBezTo>
                  <a:cubicBezTo>
                    <a:pt x="393" y="13"/>
                    <a:pt x="262" y="24"/>
                    <a:pt x="1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27" name="Google Shape;727;p4"/>
            <p:cNvSpPr/>
            <p:nvPr/>
          </p:nvSpPr>
          <p:spPr>
            <a:xfrm>
              <a:off x="687687" y="-1311379"/>
              <a:ext cx="12056" cy="9373"/>
            </a:xfrm>
            <a:custGeom>
              <a:avLst/>
              <a:gdLst/>
              <a:ahLst/>
              <a:cxnLst/>
              <a:rect l="l" t="t" r="r" b="b"/>
              <a:pathLst>
                <a:path w="382" h="297" extrusionOk="0">
                  <a:moveTo>
                    <a:pt x="235" y="0"/>
                  </a:moveTo>
                  <a:cubicBezTo>
                    <a:pt x="170" y="0"/>
                    <a:pt x="106" y="66"/>
                    <a:pt x="49" y="74"/>
                  </a:cubicBezTo>
                  <a:cubicBezTo>
                    <a:pt x="25" y="74"/>
                    <a:pt x="13" y="98"/>
                    <a:pt x="13" y="121"/>
                  </a:cubicBezTo>
                  <a:cubicBezTo>
                    <a:pt x="1" y="157"/>
                    <a:pt x="13" y="181"/>
                    <a:pt x="49" y="217"/>
                  </a:cubicBezTo>
                  <a:cubicBezTo>
                    <a:pt x="107" y="233"/>
                    <a:pt x="171" y="296"/>
                    <a:pt x="237" y="296"/>
                  </a:cubicBezTo>
                  <a:cubicBezTo>
                    <a:pt x="265" y="296"/>
                    <a:pt x="294" y="285"/>
                    <a:pt x="322" y="252"/>
                  </a:cubicBezTo>
                  <a:cubicBezTo>
                    <a:pt x="382" y="193"/>
                    <a:pt x="382" y="109"/>
                    <a:pt x="322" y="50"/>
                  </a:cubicBezTo>
                  <a:cubicBezTo>
                    <a:pt x="293" y="13"/>
                    <a:pt x="264" y="0"/>
                    <a:pt x="2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28" name="Google Shape;728;p4"/>
            <p:cNvSpPr/>
            <p:nvPr/>
          </p:nvSpPr>
          <p:spPr>
            <a:xfrm>
              <a:off x="677178" y="-1316964"/>
              <a:ext cx="12056" cy="12435"/>
            </a:xfrm>
            <a:custGeom>
              <a:avLst/>
              <a:gdLst/>
              <a:ahLst/>
              <a:cxnLst/>
              <a:rect l="l" t="t" r="r" b="b"/>
              <a:pathLst>
                <a:path w="382" h="394" extrusionOk="0">
                  <a:moveTo>
                    <a:pt x="155" y="1"/>
                  </a:moveTo>
                  <a:lnTo>
                    <a:pt x="155" y="1"/>
                  </a:lnTo>
                  <a:cubicBezTo>
                    <a:pt x="1" y="191"/>
                    <a:pt x="262" y="251"/>
                    <a:pt x="262" y="394"/>
                  </a:cubicBezTo>
                  <a:lnTo>
                    <a:pt x="382" y="394"/>
                  </a:lnTo>
                  <a:lnTo>
                    <a:pt x="382" y="251"/>
                  </a:lnTo>
                  <a:cubicBezTo>
                    <a:pt x="286" y="167"/>
                    <a:pt x="215" y="96"/>
                    <a:pt x="1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29" name="Google Shape;729;p4"/>
            <p:cNvSpPr/>
            <p:nvPr/>
          </p:nvSpPr>
          <p:spPr>
            <a:xfrm>
              <a:off x="597902" y="-1298913"/>
              <a:ext cx="12813" cy="13161"/>
            </a:xfrm>
            <a:custGeom>
              <a:avLst/>
              <a:gdLst/>
              <a:ahLst/>
              <a:cxnLst/>
              <a:rect l="l" t="t" r="r" b="b"/>
              <a:pathLst>
                <a:path w="406" h="417" extrusionOk="0">
                  <a:moveTo>
                    <a:pt x="310" y="0"/>
                  </a:moveTo>
                  <a:cubicBezTo>
                    <a:pt x="155" y="12"/>
                    <a:pt x="0" y="84"/>
                    <a:pt x="12" y="417"/>
                  </a:cubicBezTo>
                  <a:cubicBezTo>
                    <a:pt x="191" y="322"/>
                    <a:pt x="346" y="298"/>
                    <a:pt x="393" y="119"/>
                  </a:cubicBezTo>
                  <a:cubicBezTo>
                    <a:pt x="405" y="84"/>
                    <a:pt x="346" y="0"/>
                    <a:pt x="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30" name="Google Shape;730;p4"/>
            <p:cNvSpPr/>
            <p:nvPr/>
          </p:nvSpPr>
          <p:spPr>
            <a:xfrm>
              <a:off x="499816" y="-1060705"/>
              <a:ext cx="16948" cy="10951"/>
            </a:xfrm>
            <a:custGeom>
              <a:avLst/>
              <a:gdLst/>
              <a:ahLst/>
              <a:cxnLst/>
              <a:rect l="l" t="t" r="r" b="b"/>
              <a:pathLst>
                <a:path w="537" h="347" extrusionOk="0">
                  <a:moveTo>
                    <a:pt x="317" y="0"/>
                  </a:moveTo>
                  <a:cubicBezTo>
                    <a:pt x="198" y="0"/>
                    <a:pt x="92" y="84"/>
                    <a:pt x="1" y="203"/>
                  </a:cubicBezTo>
                  <a:cubicBezTo>
                    <a:pt x="13" y="203"/>
                    <a:pt x="25" y="215"/>
                    <a:pt x="48" y="215"/>
                  </a:cubicBezTo>
                  <a:cubicBezTo>
                    <a:pt x="72" y="227"/>
                    <a:pt x="84" y="227"/>
                    <a:pt x="108" y="227"/>
                  </a:cubicBezTo>
                  <a:cubicBezTo>
                    <a:pt x="203" y="263"/>
                    <a:pt x="322" y="298"/>
                    <a:pt x="429" y="346"/>
                  </a:cubicBezTo>
                  <a:cubicBezTo>
                    <a:pt x="406" y="227"/>
                    <a:pt x="537" y="72"/>
                    <a:pt x="429" y="25"/>
                  </a:cubicBezTo>
                  <a:cubicBezTo>
                    <a:pt x="391" y="8"/>
                    <a:pt x="353" y="0"/>
                    <a:pt x="3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31" name="Google Shape;731;p4"/>
            <p:cNvSpPr/>
            <p:nvPr/>
          </p:nvSpPr>
          <p:spPr>
            <a:xfrm>
              <a:off x="550563" y="-1097534"/>
              <a:ext cx="11677" cy="16948"/>
            </a:xfrm>
            <a:custGeom>
              <a:avLst/>
              <a:gdLst/>
              <a:ahLst/>
              <a:cxnLst/>
              <a:rect l="l" t="t" r="r" b="b"/>
              <a:pathLst>
                <a:path w="370" h="537" extrusionOk="0">
                  <a:moveTo>
                    <a:pt x="369" y="1"/>
                  </a:moveTo>
                  <a:lnTo>
                    <a:pt x="369" y="1"/>
                  </a:lnTo>
                  <a:cubicBezTo>
                    <a:pt x="179" y="25"/>
                    <a:pt x="0" y="108"/>
                    <a:pt x="12" y="346"/>
                  </a:cubicBezTo>
                  <a:cubicBezTo>
                    <a:pt x="24" y="537"/>
                    <a:pt x="238" y="489"/>
                    <a:pt x="369" y="501"/>
                  </a:cubicBezTo>
                  <a:cubicBezTo>
                    <a:pt x="262" y="346"/>
                    <a:pt x="262" y="168"/>
                    <a:pt x="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32" name="Google Shape;732;p4"/>
            <p:cNvSpPr/>
            <p:nvPr/>
          </p:nvSpPr>
          <p:spPr>
            <a:xfrm>
              <a:off x="562209" y="-1106939"/>
              <a:ext cx="14297" cy="13918"/>
            </a:xfrm>
            <a:custGeom>
              <a:avLst/>
              <a:gdLst/>
              <a:ahLst/>
              <a:cxnLst/>
              <a:rect l="l" t="t" r="r" b="b"/>
              <a:pathLst>
                <a:path w="453" h="441" extrusionOk="0">
                  <a:moveTo>
                    <a:pt x="167" y="0"/>
                  </a:moveTo>
                  <a:cubicBezTo>
                    <a:pt x="114" y="0"/>
                    <a:pt x="59" y="78"/>
                    <a:pt x="0" y="311"/>
                  </a:cubicBezTo>
                  <a:cubicBezTo>
                    <a:pt x="51" y="408"/>
                    <a:pt x="100" y="441"/>
                    <a:pt x="149" y="441"/>
                  </a:cubicBezTo>
                  <a:cubicBezTo>
                    <a:pt x="247" y="441"/>
                    <a:pt x="343" y="311"/>
                    <a:pt x="444" y="311"/>
                  </a:cubicBezTo>
                  <a:cubicBezTo>
                    <a:pt x="447" y="311"/>
                    <a:pt x="450" y="311"/>
                    <a:pt x="453" y="311"/>
                  </a:cubicBezTo>
                  <a:cubicBezTo>
                    <a:pt x="353" y="257"/>
                    <a:pt x="263" y="0"/>
                    <a:pt x="1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33" name="Google Shape;733;p4"/>
            <p:cNvSpPr/>
            <p:nvPr/>
          </p:nvSpPr>
          <p:spPr>
            <a:xfrm>
              <a:off x="576095" y="-1112935"/>
              <a:ext cx="14707" cy="7922"/>
            </a:xfrm>
            <a:custGeom>
              <a:avLst/>
              <a:gdLst/>
              <a:ahLst/>
              <a:cxnLst/>
              <a:rect l="l" t="t" r="r" b="b"/>
              <a:pathLst>
                <a:path w="466" h="251" extrusionOk="0">
                  <a:moveTo>
                    <a:pt x="263" y="1"/>
                  </a:moveTo>
                  <a:cubicBezTo>
                    <a:pt x="167" y="13"/>
                    <a:pt x="96" y="25"/>
                    <a:pt x="1" y="37"/>
                  </a:cubicBezTo>
                  <a:cubicBezTo>
                    <a:pt x="60" y="203"/>
                    <a:pt x="215" y="215"/>
                    <a:pt x="346" y="251"/>
                  </a:cubicBezTo>
                  <a:lnTo>
                    <a:pt x="465" y="132"/>
                  </a:lnTo>
                  <a:cubicBezTo>
                    <a:pt x="417" y="13"/>
                    <a:pt x="322" y="37"/>
                    <a:pt x="2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34" name="Google Shape;734;p4"/>
            <p:cNvSpPr/>
            <p:nvPr/>
          </p:nvSpPr>
          <p:spPr>
            <a:xfrm>
              <a:off x="584363" y="-1117448"/>
              <a:ext cx="13571" cy="8679"/>
            </a:xfrm>
            <a:custGeom>
              <a:avLst/>
              <a:gdLst/>
              <a:ahLst/>
              <a:cxnLst/>
              <a:rect l="l" t="t" r="r" b="b"/>
              <a:pathLst>
                <a:path w="430" h="275" extrusionOk="0">
                  <a:moveTo>
                    <a:pt x="310" y="1"/>
                  </a:moveTo>
                  <a:lnTo>
                    <a:pt x="1" y="144"/>
                  </a:lnTo>
                  <a:cubicBezTo>
                    <a:pt x="60" y="180"/>
                    <a:pt x="132" y="227"/>
                    <a:pt x="203" y="275"/>
                  </a:cubicBezTo>
                  <a:cubicBezTo>
                    <a:pt x="263" y="203"/>
                    <a:pt x="429" y="168"/>
                    <a:pt x="3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35" name="Google Shape;735;p4"/>
            <p:cNvSpPr/>
            <p:nvPr/>
          </p:nvSpPr>
          <p:spPr>
            <a:xfrm>
              <a:off x="670803" y="-1173087"/>
              <a:ext cx="21051" cy="8332"/>
            </a:xfrm>
            <a:custGeom>
              <a:avLst/>
              <a:gdLst/>
              <a:ahLst/>
              <a:cxnLst/>
              <a:rect l="l" t="t" r="r" b="b"/>
              <a:pathLst>
                <a:path w="667" h="264" extrusionOk="0">
                  <a:moveTo>
                    <a:pt x="378" y="1"/>
                  </a:moveTo>
                  <a:cubicBezTo>
                    <a:pt x="295" y="1"/>
                    <a:pt x="183" y="45"/>
                    <a:pt x="0" y="121"/>
                  </a:cubicBezTo>
                  <a:cubicBezTo>
                    <a:pt x="83" y="133"/>
                    <a:pt x="167" y="133"/>
                    <a:pt x="238" y="133"/>
                  </a:cubicBezTo>
                  <a:cubicBezTo>
                    <a:pt x="381" y="180"/>
                    <a:pt x="524" y="216"/>
                    <a:pt x="667" y="264"/>
                  </a:cubicBezTo>
                  <a:cubicBezTo>
                    <a:pt x="551" y="80"/>
                    <a:pt x="490" y="1"/>
                    <a:pt x="3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36" name="Google Shape;736;p4"/>
            <p:cNvSpPr/>
            <p:nvPr/>
          </p:nvSpPr>
          <p:spPr>
            <a:xfrm>
              <a:off x="755350" y="-1376643"/>
              <a:ext cx="35347" cy="20577"/>
            </a:xfrm>
            <a:custGeom>
              <a:avLst/>
              <a:gdLst/>
              <a:ahLst/>
              <a:cxnLst/>
              <a:rect l="l" t="t" r="r" b="b"/>
              <a:pathLst>
                <a:path w="1120" h="652" extrusionOk="0">
                  <a:moveTo>
                    <a:pt x="663" y="1"/>
                  </a:moveTo>
                  <a:cubicBezTo>
                    <a:pt x="416" y="1"/>
                    <a:pt x="196" y="134"/>
                    <a:pt x="0" y="368"/>
                  </a:cubicBezTo>
                  <a:cubicBezTo>
                    <a:pt x="83" y="439"/>
                    <a:pt x="119" y="523"/>
                    <a:pt x="119" y="630"/>
                  </a:cubicBezTo>
                  <a:cubicBezTo>
                    <a:pt x="147" y="645"/>
                    <a:pt x="174" y="652"/>
                    <a:pt x="200" y="652"/>
                  </a:cubicBezTo>
                  <a:cubicBezTo>
                    <a:pt x="291" y="652"/>
                    <a:pt x="366" y="567"/>
                    <a:pt x="441" y="511"/>
                  </a:cubicBezTo>
                  <a:cubicBezTo>
                    <a:pt x="484" y="345"/>
                    <a:pt x="588" y="319"/>
                    <a:pt x="702" y="319"/>
                  </a:cubicBezTo>
                  <a:cubicBezTo>
                    <a:pt x="755" y="319"/>
                    <a:pt x="811" y="325"/>
                    <a:pt x="864" y="325"/>
                  </a:cubicBezTo>
                  <a:cubicBezTo>
                    <a:pt x="976" y="325"/>
                    <a:pt x="1076" y="299"/>
                    <a:pt x="1119" y="142"/>
                  </a:cubicBezTo>
                  <a:cubicBezTo>
                    <a:pt x="958" y="45"/>
                    <a:pt x="806" y="1"/>
                    <a:pt x="6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37" name="Google Shape;737;p4"/>
            <p:cNvSpPr/>
            <p:nvPr/>
          </p:nvSpPr>
          <p:spPr>
            <a:xfrm>
              <a:off x="731302" y="-1392485"/>
              <a:ext cx="30834" cy="28656"/>
            </a:xfrm>
            <a:custGeom>
              <a:avLst/>
              <a:gdLst/>
              <a:ahLst/>
              <a:cxnLst/>
              <a:rect l="l" t="t" r="r" b="b"/>
              <a:pathLst>
                <a:path w="977" h="908" extrusionOk="0">
                  <a:moveTo>
                    <a:pt x="655" y="1"/>
                  </a:moveTo>
                  <a:cubicBezTo>
                    <a:pt x="493" y="185"/>
                    <a:pt x="566" y="634"/>
                    <a:pt x="232" y="634"/>
                  </a:cubicBezTo>
                  <a:cubicBezTo>
                    <a:pt x="199" y="634"/>
                    <a:pt x="161" y="629"/>
                    <a:pt x="119" y="620"/>
                  </a:cubicBezTo>
                  <a:cubicBezTo>
                    <a:pt x="71" y="679"/>
                    <a:pt x="36" y="727"/>
                    <a:pt x="0" y="774"/>
                  </a:cubicBezTo>
                  <a:cubicBezTo>
                    <a:pt x="60" y="874"/>
                    <a:pt x="119" y="908"/>
                    <a:pt x="179" y="908"/>
                  </a:cubicBezTo>
                  <a:cubicBezTo>
                    <a:pt x="308" y="908"/>
                    <a:pt x="438" y="752"/>
                    <a:pt x="571" y="752"/>
                  </a:cubicBezTo>
                  <a:cubicBezTo>
                    <a:pt x="599" y="752"/>
                    <a:pt x="627" y="758"/>
                    <a:pt x="655" y="774"/>
                  </a:cubicBezTo>
                  <a:cubicBezTo>
                    <a:pt x="976" y="501"/>
                    <a:pt x="572" y="251"/>
                    <a:pt x="6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38" name="Google Shape;738;p4"/>
            <p:cNvSpPr/>
            <p:nvPr/>
          </p:nvSpPr>
          <p:spPr>
            <a:xfrm>
              <a:off x="747808" y="-1360548"/>
              <a:ext cx="21461" cy="16569"/>
            </a:xfrm>
            <a:custGeom>
              <a:avLst/>
              <a:gdLst/>
              <a:ahLst/>
              <a:cxnLst/>
              <a:rect l="l" t="t" r="r" b="b"/>
              <a:pathLst>
                <a:path w="680" h="525" extrusionOk="0">
                  <a:moveTo>
                    <a:pt x="680" y="1"/>
                  </a:moveTo>
                  <a:cubicBezTo>
                    <a:pt x="584" y="24"/>
                    <a:pt x="465" y="72"/>
                    <a:pt x="358" y="120"/>
                  </a:cubicBezTo>
                  <a:cubicBezTo>
                    <a:pt x="1" y="251"/>
                    <a:pt x="168" y="382"/>
                    <a:pt x="358" y="524"/>
                  </a:cubicBezTo>
                  <a:cubicBezTo>
                    <a:pt x="465" y="382"/>
                    <a:pt x="584" y="263"/>
                    <a:pt x="680" y="132"/>
                  </a:cubicBezTo>
                  <a:lnTo>
                    <a:pt x="68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39" name="Google Shape;739;p4"/>
            <p:cNvSpPr/>
            <p:nvPr/>
          </p:nvSpPr>
          <p:spPr>
            <a:xfrm>
              <a:off x="600900" y="-1129093"/>
              <a:ext cx="18084" cy="23702"/>
            </a:xfrm>
            <a:custGeom>
              <a:avLst/>
              <a:gdLst/>
              <a:ahLst/>
              <a:cxnLst/>
              <a:rect l="l" t="t" r="r" b="b"/>
              <a:pathLst>
                <a:path w="573" h="751" extrusionOk="0">
                  <a:moveTo>
                    <a:pt x="572" y="1"/>
                  </a:moveTo>
                  <a:cubicBezTo>
                    <a:pt x="441" y="156"/>
                    <a:pt x="1" y="37"/>
                    <a:pt x="239" y="489"/>
                  </a:cubicBezTo>
                  <a:cubicBezTo>
                    <a:pt x="239" y="584"/>
                    <a:pt x="155" y="656"/>
                    <a:pt x="239" y="751"/>
                  </a:cubicBezTo>
                  <a:lnTo>
                    <a:pt x="453" y="751"/>
                  </a:lnTo>
                  <a:cubicBezTo>
                    <a:pt x="548" y="596"/>
                    <a:pt x="203" y="310"/>
                    <a:pt x="560" y="239"/>
                  </a:cubicBezTo>
                  <a:cubicBezTo>
                    <a:pt x="560" y="168"/>
                    <a:pt x="560" y="72"/>
                    <a:pt x="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40" name="Google Shape;740;p4"/>
            <p:cNvSpPr/>
            <p:nvPr/>
          </p:nvSpPr>
          <p:spPr>
            <a:xfrm>
              <a:off x="600143" y="-1113692"/>
              <a:ext cx="12056" cy="9152"/>
            </a:xfrm>
            <a:custGeom>
              <a:avLst/>
              <a:gdLst/>
              <a:ahLst/>
              <a:cxnLst/>
              <a:rect l="l" t="t" r="r" b="b"/>
              <a:pathLst>
                <a:path w="382" h="290" extrusionOk="0">
                  <a:moveTo>
                    <a:pt x="239" y="1"/>
                  </a:moveTo>
                  <a:cubicBezTo>
                    <a:pt x="156" y="84"/>
                    <a:pt x="1" y="108"/>
                    <a:pt x="60" y="287"/>
                  </a:cubicBezTo>
                  <a:cubicBezTo>
                    <a:pt x="65" y="289"/>
                    <a:pt x="72" y="290"/>
                    <a:pt x="81" y="290"/>
                  </a:cubicBezTo>
                  <a:cubicBezTo>
                    <a:pt x="119" y="290"/>
                    <a:pt x="191" y="273"/>
                    <a:pt x="239" y="263"/>
                  </a:cubicBezTo>
                  <a:cubicBezTo>
                    <a:pt x="251" y="168"/>
                    <a:pt x="382" y="96"/>
                    <a:pt x="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41" name="Google Shape;741;p4"/>
            <p:cNvSpPr/>
            <p:nvPr/>
          </p:nvSpPr>
          <p:spPr>
            <a:xfrm>
              <a:off x="832733" y="-1399870"/>
              <a:ext cx="13192" cy="7385"/>
            </a:xfrm>
            <a:custGeom>
              <a:avLst/>
              <a:gdLst/>
              <a:ahLst/>
              <a:cxnLst/>
              <a:rect l="l" t="t" r="r" b="b"/>
              <a:pathLst>
                <a:path w="418" h="234" extrusionOk="0">
                  <a:moveTo>
                    <a:pt x="249" y="1"/>
                  </a:moveTo>
                  <a:cubicBezTo>
                    <a:pt x="164" y="1"/>
                    <a:pt x="85" y="73"/>
                    <a:pt x="1" y="116"/>
                  </a:cubicBezTo>
                  <a:cubicBezTo>
                    <a:pt x="56" y="199"/>
                    <a:pt x="125" y="234"/>
                    <a:pt x="195" y="234"/>
                  </a:cubicBezTo>
                  <a:cubicBezTo>
                    <a:pt x="245" y="234"/>
                    <a:pt x="297" y="217"/>
                    <a:pt x="346" y="187"/>
                  </a:cubicBezTo>
                  <a:cubicBezTo>
                    <a:pt x="406" y="163"/>
                    <a:pt x="417" y="80"/>
                    <a:pt x="358" y="44"/>
                  </a:cubicBezTo>
                  <a:cubicBezTo>
                    <a:pt x="320" y="13"/>
                    <a:pt x="284" y="1"/>
                    <a:pt x="2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42" name="Google Shape;742;p4"/>
            <p:cNvSpPr/>
            <p:nvPr/>
          </p:nvSpPr>
          <p:spPr>
            <a:xfrm>
              <a:off x="516732" y="-1232828"/>
              <a:ext cx="13950" cy="7953"/>
            </a:xfrm>
            <a:custGeom>
              <a:avLst/>
              <a:gdLst/>
              <a:ahLst/>
              <a:cxnLst/>
              <a:rect l="l" t="t" r="r" b="b"/>
              <a:pathLst>
                <a:path w="442" h="252" extrusionOk="0">
                  <a:moveTo>
                    <a:pt x="202" y="0"/>
                  </a:moveTo>
                  <a:cubicBezTo>
                    <a:pt x="156" y="0"/>
                    <a:pt x="107" y="5"/>
                    <a:pt x="60" y="5"/>
                  </a:cubicBezTo>
                  <a:cubicBezTo>
                    <a:pt x="40" y="5"/>
                    <a:pt x="20" y="4"/>
                    <a:pt x="1" y="2"/>
                  </a:cubicBezTo>
                  <a:lnTo>
                    <a:pt x="1" y="2"/>
                  </a:lnTo>
                  <a:cubicBezTo>
                    <a:pt x="143" y="73"/>
                    <a:pt x="298" y="168"/>
                    <a:pt x="441" y="252"/>
                  </a:cubicBezTo>
                  <a:cubicBezTo>
                    <a:pt x="418" y="32"/>
                    <a:pt x="318" y="0"/>
                    <a:pt x="2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43" name="Google Shape;743;p4"/>
            <p:cNvSpPr/>
            <p:nvPr/>
          </p:nvSpPr>
          <p:spPr>
            <a:xfrm>
              <a:off x="646377" y="-1163082"/>
              <a:ext cx="17674" cy="7795"/>
            </a:xfrm>
            <a:custGeom>
              <a:avLst/>
              <a:gdLst/>
              <a:ahLst/>
              <a:cxnLst/>
              <a:rect l="l" t="t" r="r" b="b"/>
              <a:pathLst>
                <a:path w="560" h="247" extrusionOk="0">
                  <a:moveTo>
                    <a:pt x="272" y="1"/>
                  </a:moveTo>
                  <a:cubicBezTo>
                    <a:pt x="168" y="1"/>
                    <a:pt x="79" y="67"/>
                    <a:pt x="0" y="185"/>
                  </a:cubicBezTo>
                  <a:lnTo>
                    <a:pt x="215" y="185"/>
                  </a:lnTo>
                  <a:cubicBezTo>
                    <a:pt x="277" y="224"/>
                    <a:pt x="335" y="247"/>
                    <a:pt x="385" y="247"/>
                  </a:cubicBezTo>
                  <a:cubicBezTo>
                    <a:pt x="458" y="247"/>
                    <a:pt x="517" y="198"/>
                    <a:pt x="560" y="78"/>
                  </a:cubicBezTo>
                  <a:cubicBezTo>
                    <a:pt x="524" y="66"/>
                    <a:pt x="488" y="66"/>
                    <a:pt x="441" y="54"/>
                  </a:cubicBezTo>
                  <a:cubicBezTo>
                    <a:pt x="380" y="18"/>
                    <a:pt x="324" y="1"/>
                    <a:pt x="2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744" name="Google Shape;744;p4"/>
          <p:cNvGrpSpPr/>
          <p:nvPr/>
        </p:nvGrpSpPr>
        <p:grpSpPr>
          <a:xfrm flipH="1">
            <a:off x="11715758" y="2588510"/>
            <a:ext cx="1441904" cy="3523609"/>
            <a:chOff x="-76200" y="2841948"/>
            <a:chExt cx="988244" cy="1811242"/>
          </a:xfrm>
        </p:grpSpPr>
        <p:sp>
          <p:nvSpPr>
            <p:cNvPr id="745" name="Google Shape;745;p4"/>
            <p:cNvSpPr/>
            <p:nvPr/>
          </p:nvSpPr>
          <p:spPr>
            <a:xfrm>
              <a:off x="70329" y="2859653"/>
              <a:ext cx="129301" cy="126903"/>
            </a:xfrm>
            <a:custGeom>
              <a:avLst/>
              <a:gdLst/>
              <a:ahLst/>
              <a:cxnLst/>
              <a:rect l="l" t="t" r="r" b="b"/>
              <a:pathLst>
                <a:path w="4097" h="4021" extrusionOk="0">
                  <a:moveTo>
                    <a:pt x="2202" y="1"/>
                  </a:moveTo>
                  <a:cubicBezTo>
                    <a:pt x="1836" y="1"/>
                    <a:pt x="1460" y="125"/>
                    <a:pt x="1132" y="382"/>
                  </a:cubicBezTo>
                  <a:cubicBezTo>
                    <a:pt x="180" y="1144"/>
                    <a:pt x="1" y="2156"/>
                    <a:pt x="656" y="3191"/>
                  </a:cubicBezTo>
                  <a:cubicBezTo>
                    <a:pt x="1012" y="3764"/>
                    <a:pt x="1382" y="4021"/>
                    <a:pt x="1813" y="4021"/>
                  </a:cubicBezTo>
                  <a:cubicBezTo>
                    <a:pt x="2188" y="4021"/>
                    <a:pt x="2610" y="3826"/>
                    <a:pt x="3108" y="3477"/>
                  </a:cubicBezTo>
                  <a:cubicBezTo>
                    <a:pt x="3930" y="2906"/>
                    <a:pt x="4097" y="1656"/>
                    <a:pt x="3597" y="810"/>
                  </a:cubicBezTo>
                  <a:cubicBezTo>
                    <a:pt x="3282" y="281"/>
                    <a:pt x="2753" y="1"/>
                    <a:pt x="2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46" name="Google Shape;746;p4"/>
            <p:cNvSpPr/>
            <p:nvPr/>
          </p:nvSpPr>
          <p:spPr>
            <a:xfrm>
              <a:off x="-13082" y="3502574"/>
              <a:ext cx="110523" cy="109324"/>
            </a:xfrm>
            <a:custGeom>
              <a:avLst/>
              <a:gdLst/>
              <a:ahLst/>
              <a:cxnLst/>
              <a:rect l="l" t="t" r="r" b="b"/>
              <a:pathLst>
                <a:path w="3502" h="3464" extrusionOk="0">
                  <a:moveTo>
                    <a:pt x="1782" y="1"/>
                  </a:moveTo>
                  <a:cubicBezTo>
                    <a:pt x="1437" y="1"/>
                    <a:pt x="1085" y="121"/>
                    <a:pt x="787" y="369"/>
                  </a:cubicBezTo>
                  <a:cubicBezTo>
                    <a:pt x="120" y="929"/>
                    <a:pt x="1" y="1917"/>
                    <a:pt x="489" y="2715"/>
                  </a:cubicBezTo>
                  <a:cubicBezTo>
                    <a:pt x="795" y="3206"/>
                    <a:pt x="1267" y="3463"/>
                    <a:pt x="1750" y="3463"/>
                  </a:cubicBezTo>
                  <a:cubicBezTo>
                    <a:pt x="2075" y="3463"/>
                    <a:pt x="2404" y="3347"/>
                    <a:pt x="2692" y="3108"/>
                  </a:cubicBezTo>
                  <a:cubicBezTo>
                    <a:pt x="3346" y="2560"/>
                    <a:pt x="3501" y="1441"/>
                    <a:pt x="3025" y="679"/>
                  </a:cubicBezTo>
                  <a:cubicBezTo>
                    <a:pt x="2734" y="235"/>
                    <a:pt x="2264" y="1"/>
                    <a:pt x="1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47" name="Google Shape;747;p4"/>
            <p:cNvSpPr/>
            <p:nvPr/>
          </p:nvSpPr>
          <p:spPr>
            <a:xfrm>
              <a:off x="66195" y="3837511"/>
              <a:ext cx="117656" cy="98373"/>
            </a:xfrm>
            <a:custGeom>
              <a:avLst/>
              <a:gdLst/>
              <a:ahLst/>
              <a:cxnLst/>
              <a:rect l="l" t="t" r="r" b="b"/>
              <a:pathLst>
                <a:path w="3728" h="3117" extrusionOk="0">
                  <a:moveTo>
                    <a:pt x="1313" y="0"/>
                  </a:moveTo>
                  <a:cubicBezTo>
                    <a:pt x="870" y="0"/>
                    <a:pt x="501" y="260"/>
                    <a:pt x="275" y="734"/>
                  </a:cubicBezTo>
                  <a:cubicBezTo>
                    <a:pt x="1" y="1270"/>
                    <a:pt x="37" y="1829"/>
                    <a:pt x="275" y="2282"/>
                  </a:cubicBezTo>
                  <a:cubicBezTo>
                    <a:pt x="579" y="2829"/>
                    <a:pt x="1123" y="3116"/>
                    <a:pt x="1719" y="3116"/>
                  </a:cubicBezTo>
                  <a:cubicBezTo>
                    <a:pt x="1940" y="3116"/>
                    <a:pt x="2169" y="3076"/>
                    <a:pt x="2394" y="2996"/>
                  </a:cubicBezTo>
                  <a:cubicBezTo>
                    <a:pt x="3442" y="2627"/>
                    <a:pt x="3728" y="1305"/>
                    <a:pt x="2894" y="543"/>
                  </a:cubicBezTo>
                  <a:cubicBezTo>
                    <a:pt x="2537" y="222"/>
                    <a:pt x="2001" y="127"/>
                    <a:pt x="1525" y="19"/>
                  </a:cubicBezTo>
                  <a:cubicBezTo>
                    <a:pt x="1453" y="6"/>
                    <a:pt x="1382" y="0"/>
                    <a:pt x="1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48" name="Google Shape;748;p4"/>
            <p:cNvSpPr/>
            <p:nvPr/>
          </p:nvSpPr>
          <p:spPr>
            <a:xfrm>
              <a:off x="213891" y="3451733"/>
              <a:ext cx="102223" cy="108503"/>
            </a:xfrm>
            <a:custGeom>
              <a:avLst/>
              <a:gdLst/>
              <a:ahLst/>
              <a:cxnLst/>
              <a:rect l="l" t="t" r="r" b="b"/>
              <a:pathLst>
                <a:path w="3239" h="3438" extrusionOk="0">
                  <a:moveTo>
                    <a:pt x="1577" y="0"/>
                  </a:moveTo>
                  <a:cubicBezTo>
                    <a:pt x="1358" y="0"/>
                    <a:pt x="1144" y="66"/>
                    <a:pt x="965" y="206"/>
                  </a:cubicBezTo>
                  <a:cubicBezTo>
                    <a:pt x="238" y="754"/>
                    <a:pt x="0" y="2028"/>
                    <a:pt x="453" y="2778"/>
                  </a:cubicBezTo>
                  <a:cubicBezTo>
                    <a:pt x="726" y="3207"/>
                    <a:pt x="1160" y="3438"/>
                    <a:pt x="1601" y="3438"/>
                  </a:cubicBezTo>
                  <a:cubicBezTo>
                    <a:pt x="1870" y="3438"/>
                    <a:pt x="2142" y="3351"/>
                    <a:pt x="2381" y="3171"/>
                  </a:cubicBezTo>
                  <a:cubicBezTo>
                    <a:pt x="3060" y="2635"/>
                    <a:pt x="3239" y="1516"/>
                    <a:pt x="2750" y="718"/>
                  </a:cubicBezTo>
                  <a:cubicBezTo>
                    <a:pt x="2474" y="259"/>
                    <a:pt x="2013" y="0"/>
                    <a:pt x="15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49" name="Google Shape;749;p4"/>
            <p:cNvSpPr/>
            <p:nvPr/>
          </p:nvSpPr>
          <p:spPr>
            <a:xfrm>
              <a:off x="-48018" y="4135492"/>
              <a:ext cx="106357" cy="105000"/>
            </a:xfrm>
            <a:custGeom>
              <a:avLst/>
              <a:gdLst/>
              <a:ahLst/>
              <a:cxnLst/>
              <a:rect l="l" t="t" r="r" b="b"/>
              <a:pathLst>
                <a:path w="3370" h="3327" extrusionOk="0">
                  <a:moveTo>
                    <a:pt x="1464" y="1"/>
                  </a:moveTo>
                  <a:cubicBezTo>
                    <a:pt x="1275" y="1"/>
                    <a:pt x="1108" y="44"/>
                    <a:pt x="989" y="138"/>
                  </a:cubicBezTo>
                  <a:cubicBezTo>
                    <a:pt x="239" y="698"/>
                    <a:pt x="0" y="1936"/>
                    <a:pt x="477" y="2698"/>
                  </a:cubicBezTo>
                  <a:cubicBezTo>
                    <a:pt x="739" y="3112"/>
                    <a:pt x="1125" y="3326"/>
                    <a:pt x="1538" y="3326"/>
                  </a:cubicBezTo>
                  <a:cubicBezTo>
                    <a:pt x="1838" y="3326"/>
                    <a:pt x="2151" y="3214"/>
                    <a:pt x="2441" y="2984"/>
                  </a:cubicBezTo>
                  <a:cubicBezTo>
                    <a:pt x="3156" y="2412"/>
                    <a:pt x="3370" y="1519"/>
                    <a:pt x="2965" y="805"/>
                  </a:cubicBezTo>
                  <a:cubicBezTo>
                    <a:pt x="2676" y="332"/>
                    <a:pt x="1988" y="1"/>
                    <a:pt x="14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50" name="Google Shape;750;p4"/>
            <p:cNvSpPr/>
            <p:nvPr/>
          </p:nvSpPr>
          <p:spPr>
            <a:xfrm>
              <a:off x="754214" y="4482358"/>
              <a:ext cx="96605" cy="114153"/>
            </a:xfrm>
            <a:custGeom>
              <a:avLst/>
              <a:gdLst/>
              <a:ahLst/>
              <a:cxnLst/>
              <a:rect l="l" t="t" r="r" b="b"/>
              <a:pathLst>
                <a:path w="3061" h="3617" extrusionOk="0">
                  <a:moveTo>
                    <a:pt x="1184" y="0"/>
                  </a:moveTo>
                  <a:cubicBezTo>
                    <a:pt x="761" y="0"/>
                    <a:pt x="490" y="364"/>
                    <a:pt x="405" y="1041"/>
                  </a:cubicBezTo>
                  <a:cubicBezTo>
                    <a:pt x="393" y="1232"/>
                    <a:pt x="274" y="1410"/>
                    <a:pt x="203" y="1601"/>
                  </a:cubicBezTo>
                  <a:cubicBezTo>
                    <a:pt x="0" y="2172"/>
                    <a:pt x="24" y="2720"/>
                    <a:pt x="405" y="3185"/>
                  </a:cubicBezTo>
                  <a:cubicBezTo>
                    <a:pt x="654" y="3474"/>
                    <a:pt x="947" y="3617"/>
                    <a:pt x="1261" y="3617"/>
                  </a:cubicBezTo>
                  <a:cubicBezTo>
                    <a:pt x="1412" y="3617"/>
                    <a:pt x="1568" y="3584"/>
                    <a:pt x="1727" y="3518"/>
                  </a:cubicBezTo>
                  <a:cubicBezTo>
                    <a:pt x="2679" y="3161"/>
                    <a:pt x="3060" y="1815"/>
                    <a:pt x="2501" y="768"/>
                  </a:cubicBezTo>
                  <a:cubicBezTo>
                    <a:pt x="2262" y="577"/>
                    <a:pt x="2060" y="339"/>
                    <a:pt x="1774" y="184"/>
                  </a:cubicBezTo>
                  <a:cubicBezTo>
                    <a:pt x="1554" y="60"/>
                    <a:pt x="1357" y="0"/>
                    <a:pt x="1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241316" y="3227632"/>
              <a:ext cx="103359" cy="103675"/>
            </a:xfrm>
            <a:custGeom>
              <a:avLst/>
              <a:gdLst/>
              <a:ahLst/>
              <a:cxnLst/>
              <a:rect l="l" t="t" r="r" b="b"/>
              <a:pathLst>
                <a:path w="3275" h="3285" extrusionOk="0">
                  <a:moveTo>
                    <a:pt x="1604" y="0"/>
                  </a:moveTo>
                  <a:cubicBezTo>
                    <a:pt x="1355" y="0"/>
                    <a:pt x="1102" y="77"/>
                    <a:pt x="869" y="235"/>
                  </a:cubicBezTo>
                  <a:cubicBezTo>
                    <a:pt x="215" y="699"/>
                    <a:pt x="0" y="1699"/>
                    <a:pt x="417" y="2461"/>
                  </a:cubicBezTo>
                  <a:cubicBezTo>
                    <a:pt x="707" y="2986"/>
                    <a:pt x="1218" y="3284"/>
                    <a:pt x="1721" y="3284"/>
                  </a:cubicBezTo>
                  <a:cubicBezTo>
                    <a:pt x="1982" y="3284"/>
                    <a:pt x="2241" y="3204"/>
                    <a:pt x="2465" y="3033"/>
                  </a:cubicBezTo>
                  <a:cubicBezTo>
                    <a:pt x="3144" y="2521"/>
                    <a:pt x="3274" y="1640"/>
                    <a:pt x="2798" y="771"/>
                  </a:cubicBezTo>
                  <a:cubicBezTo>
                    <a:pt x="2519" y="267"/>
                    <a:pt x="2069" y="0"/>
                    <a:pt x="16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246208" y="4555386"/>
              <a:ext cx="101087" cy="97804"/>
            </a:xfrm>
            <a:custGeom>
              <a:avLst/>
              <a:gdLst/>
              <a:ahLst/>
              <a:cxnLst/>
              <a:rect l="l" t="t" r="r" b="b"/>
              <a:pathLst>
                <a:path w="3203" h="3099" extrusionOk="0">
                  <a:moveTo>
                    <a:pt x="1956" y="0"/>
                  </a:moveTo>
                  <a:cubicBezTo>
                    <a:pt x="1278" y="0"/>
                    <a:pt x="253" y="826"/>
                    <a:pt x="131" y="1537"/>
                  </a:cubicBezTo>
                  <a:cubicBezTo>
                    <a:pt x="0" y="2252"/>
                    <a:pt x="369" y="2990"/>
                    <a:pt x="1024" y="3085"/>
                  </a:cubicBezTo>
                  <a:cubicBezTo>
                    <a:pt x="1106" y="3095"/>
                    <a:pt x="1187" y="3099"/>
                    <a:pt x="1268" y="3099"/>
                  </a:cubicBezTo>
                  <a:cubicBezTo>
                    <a:pt x="1694" y="3099"/>
                    <a:pt x="2095" y="2986"/>
                    <a:pt x="2346" y="2966"/>
                  </a:cubicBezTo>
                  <a:cubicBezTo>
                    <a:pt x="2989" y="2418"/>
                    <a:pt x="3203" y="1918"/>
                    <a:pt x="3108" y="1311"/>
                  </a:cubicBezTo>
                  <a:cubicBezTo>
                    <a:pt x="3000" y="704"/>
                    <a:pt x="2548" y="109"/>
                    <a:pt x="2096" y="13"/>
                  </a:cubicBezTo>
                  <a:cubicBezTo>
                    <a:pt x="2051" y="5"/>
                    <a:pt x="2005" y="0"/>
                    <a:pt x="19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-76200" y="3254993"/>
              <a:ext cx="100361" cy="106452"/>
            </a:xfrm>
            <a:custGeom>
              <a:avLst/>
              <a:gdLst/>
              <a:ahLst/>
              <a:cxnLst/>
              <a:rect l="l" t="t" r="r" b="b"/>
              <a:pathLst>
                <a:path w="3180" h="3373" extrusionOk="0">
                  <a:moveTo>
                    <a:pt x="1541" y="0"/>
                  </a:moveTo>
                  <a:cubicBezTo>
                    <a:pt x="1317" y="0"/>
                    <a:pt x="1094" y="73"/>
                    <a:pt x="893" y="225"/>
                  </a:cubicBezTo>
                  <a:cubicBezTo>
                    <a:pt x="274" y="666"/>
                    <a:pt x="0" y="1928"/>
                    <a:pt x="393" y="2630"/>
                  </a:cubicBezTo>
                  <a:cubicBezTo>
                    <a:pt x="651" y="3106"/>
                    <a:pt x="1123" y="3372"/>
                    <a:pt x="1602" y="3372"/>
                  </a:cubicBezTo>
                  <a:cubicBezTo>
                    <a:pt x="1854" y="3372"/>
                    <a:pt x="2108" y="3298"/>
                    <a:pt x="2334" y="3142"/>
                  </a:cubicBezTo>
                  <a:cubicBezTo>
                    <a:pt x="3025" y="2666"/>
                    <a:pt x="3179" y="1630"/>
                    <a:pt x="2715" y="797"/>
                  </a:cubicBezTo>
                  <a:cubicBezTo>
                    <a:pt x="2431" y="283"/>
                    <a:pt x="1984" y="0"/>
                    <a:pt x="15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394630" y="3493107"/>
              <a:ext cx="99603" cy="98877"/>
            </a:xfrm>
            <a:custGeom>
              <a:avLst/>
              <a:gdLst/>
              <a:ahLst/>
              <a:cxnLst/>
              <a:rect l="l" t="t" r="r" b="b"/>
              <a:pathLst>
                <a:path w="3156" h="3133" extrusionOk="0">
                  <a:moveTo>
                    <a:pt x="1211" y="0"/>
                  </a:moveTo>
                  <a:cubicBezTo>
                    <a:pt x="700" y="0"/>
                    <a:pt x="259" y="399"/>
                    <a:pt x="131" y="1074"/>
                  </a:cubicBezTo>
                  <a:cubicBezTo>
                    <a:pt x="0" y="1729"/>
                    <a:pt x="250" y="2455"/>
                    <a:pt x="738" y="2836"/>
                  </a:cubicBezTo>
                  <a:cubicBezTo>
                    <a:pt x="985" y="3032"/>
                    <a:pt x="1269" y="3133"/>
                    <a:pt x="1563" y="3133"/>
                  </a:cubicBezTo>
                  <a:cubicBezTo>
                    <a:pt x="1877" y="3133"/>
                    <a:pt x="2204" y="3017"/>
                    <a:pt x="2512" y="2777"/>
                  </a:cubicBezTo>
                  <a:cubicBezTo>
                    <a:pt x="2858" y="2479"/>
                    <a:pt x="3155" y="2038"/>
                    <a:pt x="3096" y="1384"/>
                  </a:cubicBezTo>
                  <a:cubicBezTo>
                    <a:pt x="3024" y="788"/>
                    <a:pt x="2679" y="491"/>
                    <a:pt x="2167" y="372"/>
                  </a:cubicBezTo>
                  <a:cubicBezTo>
                    <a:pt x="2048" y="336"/>
                    <a:pt x="1929" y="264"/>
                    <a:pt x="1834" y="193"/>
                  </a:cubicBezTo>
                  <a:cubicBezTo>
                    <a:pt x="1625" y="62"/>
                    <a:pt x="1413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523864" y="4487692"/>
              <a:ext cx="102633" cy="91808"/>
            </a:xfrm>
            <a:custGeom>
              <a:avLst/>
              <a:gdLst/>
              <a:ahLst/>
              <a:cxnLst/>
              <a:rect l="l" t="t" r="r" b="b"/>
              <a:pathLst>
                <a:path w="3252" h="2909" extrusionOk="0">
                  <a:moveTo>
                    <a:pt x="1797" y="1"/>
                  </a:moveTo>
                  <a:cubicBezTo>
                    <a:pt x="1601" y="1"/>
                    <a:pt x="1413" y="123"/>
                    <a:pt x="1215" y="134"/>
                  </a:cubicBezTo>
                  <a:cubicBezTo>
                    <a:pt x="537" y="182"/>
                    <a:pt x="25" y="753"/>
                    <a:pt x="13" y="1503"/>
                  </a:cubicBezTo>
                  <a:cubicBezTo>
                    <a:pt x="1" y="2254"/>
                    <a:pt x="441" y="2896"/>
                    <a:pt x="1108" y="2908"/>
                  </a:cubicBezTo>
                  <a:cubicBezTo>
                    <a:pt x="1124" y="2909"/>
                    <a:pt x="1139" y="2909"/>
                    <a:pt x="1155" y="2909"/>
                  </a:cubicBezTo>
                  <a:cubicBezTo>
                    <a:pt x="1591" y="2909"/>
                    <a:pt x="2009" y="2752"/>
                    <a:pt x="2239" y="2718"/>
                  </a:cubicBezTo>
                  <a:cubicBezTo>
                    <a:pt x="3108" y="2075"/>
                    <a:pt x="3251" y="872"/>
                    <a:pt x="2692" y="241"/>
                  </a:cubicBezTo>
                  <a:cubicBezTo>
                    <a:pt x="2501" y="39"/>
                    <a:pt x="2120" y="39"/>
                    <a:pt x="1846" y="3"/>
                  </a:cubicBezTo>
                  <a:cubicBezTo>
                    <a:pt x="1830" y="1"/>
                    <a:pt x="1813" y="1"/>
                    <a:pt x="17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116184" y="3061757"/>
              <a:ext cx="100740" cy="96921"/>
            </a:xfrm>
            <a:custGeom>
              <a:avLst/>
              <a:gdLst/>
              <a:ahLst/>
              <a:cxnLst/>
              <a:rect l="l" t="t" r="r" b="b"/>
              <a:pathLst>
                <a:path w="3192" h="3071" extrusionOk="0">
                  <a:moveTo>
                    <a:pt x="2100" y="1"/>
                  </a:moveTo>
                  <a:cubicBezTo>
                    <a:pt x="1988" y="1"/>
                    <a:pt x="1871" y="18"/>
                    <a:pt x="1751" y="50"/>
                  </a:cubicBezTo>
                  <a:cubicBezTo>
                    <a:pt x="1620" y="97"/>
                    <a:pt x="1465" y="121"/>
                    <a:pt x="1322" y="133"/>
                  </a:cubicBezTo>
                  <a:cubicBezTo>
                    <a:pt x="667" y="228"/>
                    <a:pt x="298" y="550"/>
                    <a:pt x="143" y="1181"/>
                  </a:cubicBezTo>
                  <a:cubicBezTo>
                    <a:pt x="0" y="1788"/>
                    <a:pt x="203" y="2431"/>
                    <a:pt x="643" y="2788"/>
                  </a:cubicBezTo>
                  <a:cubicBezTo>
                    <a:pt x="868" y="2975"/>
                    <a:pt x="1121" y="3070"/>
                    <a:pt x="1391" y="3070"/>
                  </a:cubicBezTo>
                  <a:cubicBezTo>
                    <a:pt x="1707" y="3070"/>
                    <a:pt x="2047" y="2939"/>
                    <a:pt x="2394" y="2669"/>
                  </a:cubicBezTo>
                  <a:cubicBezTo>
                    <a:pt x="2513" y="2502"/>
                    <a:pt x="2751" y="2217"/>
                    <a:pt x="2929" y="1859"/>
                  </a:cubicBezTo>
                  <a:cubicBezTo>
                    <a:pt x="3179" y="1407"/>
                    <a:pt x="3191" y="895"/>
                    <a:pt x="2894" y="455"/>
                  </a:cubicBezTo>
                  <a:cubicBezTo>
                    <a:pt x="2675" y="132"/>
                    <a:pt x="2406" y="1"/>
                    <a:pt x="2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159767" y="4021785"/>
              <a:ext cx="100361" cy="99730"/>
            </a:xfrm>
            <a:custGeom>
              <a:avLst/>
              <a:gdLst/>
              <a:ahLst/>
              <a:cxnLst/>
              <a:rect l="l" t="t" r="r" b="b"/>
              <a:pathLst>
                <a:path w="3180" h="3160" extrusionOk="0">
                  <a:moveTo>
                    <a:pt x="1436" y="1"/>
                  </a:moveTo>
                  <a:cubicBezTo>
                    <a:pt x="1164" y="1"/>
                    <a:pt x="904" y="81"/>
                    <a:pt x="703" y="253"/>
                  </a:cubicBezTo>
                  <a:cubicBezTo>
                    <a:pt x="120" y="729"/>
                    <a:pt x="1" y="1777"/>
                    <a:pt x="417" y="2479"/>
                  </a:cubicBezTo>
                  <a:cubicBezTo>
                    <a:pt x="682" y="2922"/>
                    <a:pt x="1131" y="3160"/>
                    <a:pt x="1595" y="3160"/>
                  </a:cubicBezTo>
                  <a:cubicBezTo>
                    <a:pt x="1903" y="3160"/>
                    <a:pt x="2218" y="3055"/>
                    <a:pt x="2489" y="2836"/>
                  </a:cubicBezTo>
                  <a:cubicBezTo>
                    <a:pt x="3084" y="2336"/>
                    <a:pt x="3180" y="1443"/>
                    <a:pt x="2727" y="705"/>
                  </a:cubicBezTo>
                  <a:cubicBezTo>
                    <a:pt x="2437" y="255"/>
                    <a:pt x="1919" y="1"/>
                    <a:pt x="1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58" name="Google Shape;758;p4"/>
            <p:cNvSpPr/>
            <p:nvPr/>
          </p:nvSpPr>
          <p:spPr>
            <a:xfrm>
              <a:off x="753078" y="3477927"/>
              <a:ext cx="101497" cy="98467"/>
            </a:xfrm>
            <a:custGeom>
              <a:avLst/>
              <a:gdLst/>
              <a:ahLst/>
              <a:cxnLst/>
              <a:rect l="l" t="t" r="r" b="b"/>
              <a:pathLst>
                <a:path w="3216" h="3120" extrusionOk="0">
                  <a:moveTo>
                    <a:pt x="2250" y="1"/>
                  </a:moveTo>
                  <a:cubicBezTo>
                    <a:pt x="2078" y="1"/>
                    <a:pt x="1903" y="94"/>
                    <a:pt x="1727" y="257"/>
                  </a:cubicBezTo>
                  <a:cubicBezTo>
                    <a:pt x="1572" y="400"/>
                    <a:pt x="1346" y="519"/>
                    <a:pt x="1144" y="543"/>
                  </a:cubicBezTo>
                  <a:cubicBezTo>
                    <a:pt x="679" y="579"/>
                    <a:pt x="263" y="757"/>
                    <a:pt x="120" y="1257"/>
                  </a:cubicBezTo>
                  <a:cubicBezTo>
                    <a:pt x="1" y="1650"/>
                    <a:pt x="36" y="2115"/>
                    <a:pt x="24" y="2341"/>
                  </a:cubicBezTo>
                  <a:cubicBezTo>
                    <a:pt x="341" y="2870"/>
                    <a:pt x="796" y="3119"/>
                    <a:pt x="1269" y="3119"/>
                  </a:cubicBezTo>
                  <a:cubicBezTo>
                    <a:pt x="1669" y="3119"/>
                    <a:pt x="2080" y="2941"/>
                    <a:pt x="2429" y="2603"/>
                  </a:cubicBezTo>
                  <a:cubicBezTo>
                    <a:pt x="3060" y="2031"/>
                    <a:pt x="3215" y="805"/>
                    <a:pt x="2703" y="245"/>
                  </a:cubicBezTo>
                  <a:cubicBezTo>
                    <a:pt x="2557" y="76"/>
                    <a:pt x="2405" y="1"/>
                    <a:pt x="22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59" name="Google Shape;759;p4"/>
            <p:cNvSpPr/>
            <p:nvPr/>
          </p:nvSpPr>
          <p:spPr>
            <a:xfrm>
              <a:off x="338265" y="3941688"/>
              <a:ext cx="100361" cy="100203"/>
            </a:xfrm>
            <a:custGeom>
              <a:avLst/>
              <a:gdLst/>
              <a:ahLst/>
              <a:cxnLst/>
              <a:rect l="l" t="t" r="r" b="b"/>
              <a:pathLst>
                <a:path w="3180" h="3175" extrusionOk="0">
                  <a:moveTo>
                    <a:pt x="1878" y="1"/>
                  </a:moveTo>
                  <a:cubicBezTo>
                    <a:pt x="1546" y="1"/>
                    <a:pt x="1166" y="156"/>
                    <a:pt x="762" y="469"/>
                  </a:cubicBezTo>
                  <a:cubicBezTo>
                    <a:pt x="167" y="933"/>
                    <a:pt x="0" y="1874"/>
                    <a:pt x="405" y="2529"/>
                  </a:cubicBezTo>
                  <a:cubicBezTo>
                    <a:pt x="661" y="2946"/>
                    <a:pt x="1089" y="3175"/>
                    <a:pt x="1527" y="3175"/>
                  </a:cubicBezTo>
                  <a:cubicBezTo>
                    <a:pt x="1801" y="3175"/>
                    <a:pt x="2079" y="3085"/>
                    <a:pt x="2322" y="2898"/>
                  </a:cubicBezTo>
                  <a:cubicBezTo>
                    <a:pt x="2977" y="2374"/>
                    <a:pt x="3179" y="1278"/>
                    <a:pt x="2762" y="552"/>
                  </a:cubicBezTo>
                  <a:cubicBezTo>
                    <a:pt x="2545" y="186"/>
                    <a:pt x="2240" y="1"/>
                    <a:pt x="18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746703" y="4222153"/>
              <a:ext cx="101465" cy="99256"/>
            </a:xfrm>
            <a:custGeom>
              <a:avLst/>
              <a:gdLst/>
              <a:ahLst/>
              <a:cxnLst/>
              <a:rect l="l" t="t" r="r" b="b"/>
              <a:pathLst>
                <a:path w="3215" h="3145" extrusionOk="0">
                  <a:moveTo>
                    <a:pt x="1952" y="1"/>
                  </a:moveTo>
                  <a:cubicBezTo>
                    <a:pt x="1867" y="1"/>
                    <a:pt x="1785" y="12"/>
                    <a:pt x="1715" y="35"/>
                  </a:cubicBezTo>
                  <a:cubicBezTo>
                    <a:pt x="1369" y="154"/>
                    <a:pt x="1107" y="476"/>
                    <a:pt x="810" y="714"/>
                  </a:cubicBezTo>
                  <a:cubicBezTo>
                    <a:pt x="107" y="1154"/>
                    <a:pt x="0" y="2178"/>
                    <a:pt x="548" y="2762"/>
                  </a:cubicBezTo>
                  <a:cubicBezTo>
                    <a:pt x="800" y="3020"/>
                    <a:pt x="1130" y="3145"/>
                    <a:pt x="1468" y="3145"/>
                  </a:cubicBezTo>
                  <a:cubicBezTo>
                    <a:pt x="1895" y="3145"/>
                    <a:pt x="2336" y="2945"/>
                    <a:pt x="2655" y="2559"/>
                  </a:cubicBezTo>
                  <a:cubicBezTo>
                    <a:pt x="3215" y="1869"/>
                    <a:pt x="3203" y="726"/>
                    <a:pt x="2560" y="202"/>
                  </a:cubicBezTo>
                  <a:cubicBezTo>
                    <a:pt x="2415" y="74"/>
                    <a:pt x="2171" y="1"/>
                    <a:pt x="19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450963" y="3271436"/>
              <a:ext cx="92850" cy="103043"/>
            </a:xfrm>
            <a:custGeom>
              <a:avLst/>
              <a:gdLst/>
              <a:ahLst/>
              <a:cxnLst/>
              <a:rect l="l" t="t" r="r" b="b"/>
              <a:pathLst>
                <a:path w="2942" h="3265" extrusionOk="0">
                  <a:moveTo>
                    <a:pt x="1608" y="1"/>
                  </a:moveTo>
                  <a:cubicBezTo>
                    <a:pt x="1345" y="1"/>
                    <a:pt x="1076" y="90"/>
                    <a:pt x="846" y="276"/>
                  </a:cubicBezTo>
                  <a:cubicBezTo>
                    <a:pt x="191" y="835"/>
                    <a:pt x="1" y="1931"/>
                    <a:pt x="430" y="2633"/>
                  </a:cubicBezTo>
                  <a:cubicBezTo>
                    <a:pt x="690" y="3042"/>
                    <a:pt x="1117" y="3265"/>
                    <a:pt x="1540" y="3265"/>
                  </a:cubicBezTo>
                  <a:cubicBezTo>
                    <a:pt x="1795" y="3265"/>
                    <a:pt x="2048" y="3184"/>
                    <a:pt x="2263" y="3014"/>
                  </a:cubicBezTo>
                  <a:cubicBezTo>
                    <a:pt x="2763" y="2621"/>
                    <a:pt x="2942" y="1145"/>
                    <a:pt x="2573" y="538"/>
                  </a:cubicBezTo>
                  <a:cubicBezTo>
                    <a:pt x="2355" y="186"/>
                    <a:pt x="1988" y="1"/>
                    <a:pt x="16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502467" y="3765714"/>
              <a:ext cx="87958" cy="110839"/>
            </a:xfrm>
            <a:custGeom>
              <a:avLst/>
              <a:gdLst/>
              <a:ahLst/>
              <a:cxnLst/>
              <a:rect l="l" t="t" r="r" b="b"/>
              <a:pathLst>
                <a:path w="2787" h="3512" extrusionOk="0">
                  <a:moveTo>
                    <a:pt x="1593" y="0"/>
                  </a:moveTo>
                  <a:cubicBezTo>
                    <a:pt x="1417" y="0"/>
                    <a:pt x="1245" y="85"/>
                    <a:pt x="1095" y="258"/>
                  </a:cubicBezTo>
                  <a:cubicBezTo>
                    <a:pt x="893" y="485"/>
                    <a:pt x="714" y="711"/>
                    <a:pt x="524" y="925"/>
                  </a:cubicBezTo>
                  <a:cubicBezTo>
                    <a:pt x="0" y="1556"/>
                    <a:pt x="0" y="2580"/>
                    <a:pt x="524" y="3152"/>
                  </a:cubicBezTo>
                  <a:cubicBezTo>
                    <a:pt x="748" y="3392"/>
                    <a:pt x="1035" y="3512"/>
                    <a:pt x="1321" y="3512"/>
                  </a:cubicBezTo>
                  <a:cubicBezTo>
                    <a:pt x="1645" y="3512"/>
                    <a:pt x="1969" y="3359"/>
                    <a:pt x="2203" y="3056"/>
                  </a:cubicBezTo>
                  <a:cubicBezTo>
                    <a:pt x="2715" y="2437"/>
                    <a:pt x="2786" y="1306"/>
                    <a:pt x="2369" y="592"/>
                  </a:cubicBezTo>
                  <a:cubicBezTo>
                    <a:pt x="2146" y="202"/>
                    <a:pt x="1865" y="0"/>
                    <a:pt x="15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70329" y="4332831"/>
              <a:ext cx="101497" cy="95721"/>
            </a:xfrm>
            <a:custGeom>
              <a:avLst/>
              <a:gdLst/>
              <a:ahLst/>
              <a:cxnLst/>
              <a:rect l="l" t="t" r="r" b="b"/>
              <a:pathLst>
                <a:path w="3216" h="3033" extrusionOk="0">
                  <a:moveTo>
                    <a:pt x="1424" y="0"/>
                  </a:moveTo>
                  <a:cubicBezTo>
                    <a:pt x="1401" y="0"/>
                    <a:pt x="1379" y="2"/>
                    <a:pt x="1358" y="5"/>
                  </a:cubicBezTo>
                  <a:cubicBezTo>
                    <a:pt x="465" y="100"/>
                    <a:pt x="1" y="1386"/>
                    <a:pt x="537" y="2303"/>
                  </a:cubicBezTo>
                  <a:cubicBezTo>
                    <a:pt x="809" y="2775"/>
                    <a:pt x="1249" y="3033"/>
                    <a:pt x="1743" y="3033"/>
                  </a:cubicBezTo>
                  <a:cubicBezTo>
                    <a:pt x="1896" y="3033"/>
                    <a:pt x="2055" y="3008"/>
                    <a:pt x="2215" y="2958"/>
                  </a:cubicBezTo>
                  <a:cubicBezTo>
                    <a:pt x="2847" y="2779"/>
                    <a:pt x="3216" y="2231"/>
                    <a:pt x="3144" y="1612"/>
                  </a:cubicBezTo>
                  <a:cubicBezTo>
                    <a:pt x="3075" y="994"/>
                    <a:pt x="2004" y="0"/>
                    <a:pt x="14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55959" y="3739930"/>
              <a:ext cx="99603" cy="88494"/>
            </a:xfrm>
            <a:custGeom>
              <a:avLst/>
              <a:gdLst/>
              <a:ahLst/>
              <a:cxnLst/>
              <a:rect l="l" t="t" r="r" b="b"/>
              <a:pathLst>
                <a:path w="3156" h="2804" extrusionOk="0">
                  <a:moveTo>
                    <a:pt x="1569" y="0"/>
                  </a:moveTo>
                  <a:cubicBezTo>
                    <a:pt x="1278" y="0"/>
                    <a:pt x="989" y="89"/>
                    <a:pt x="751" y="278"/>
                  </a:cubicBezTo>
                  <a:cubicBezTo>
                    <a:pt x="179" y="706"/>
                    <a:pt x="1" y="1528"/>
                    <a:pt x="346" y="2147"/>
                  </a:cubicBezTo>
                  <a:cubicBezTo>
                    <a:pt x="580" y="2581"/>
                    <a:pt x="970" y="2804"/>
                    <a:pt x="1406" y="2804"/>
                  </a:cubicBezTo>
                  <a:cubicBezTo>
                    <a:pt x="1725" y="2804"/>
                    <a:pt x="2068" y="2685"/>
                    <a:pt x="2394" y="2445"/>
                  </a:cubicBezTo>
                  <a:cubicBezTo>
                    <a:pt x="3013" y="2004"/>
                    <a:pt x="3156" y="1314"/>
                    <a:pt x="2787" y="671"/>
                  </a:cubicBezTo>
                  <a:cubicBezTo>
                    <a:pt x="2527" y="241"/>
                    <a:pt x="2047" y="0"/>
                    <a:pt x="15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390117" y="4296759"/>
              <a:ext cx="96605" cy="88400"/>
            </a:xfrm>
            <a:custGeom>
              <a:avLst/>
              <a:gdLst/>
              <a:ahLst/>
              <a:cxnLst/>
              <a:rect l="l" t="t" r="r" b="b"/>
              <a:pathLst>
                <a:path w="3061" h="2801" extrusionOk="0">
                  <a:moveTo>
                    <a:pt x="1908" y="1"/>
                  </a:moveTo>
                  <a:cubicBezTo>
                    <a:pt x="1784" y="1"/>
                    <a:pt x="1655" y="13"/>
                    <a:pt x="1524" y="29"/>
                  </a:cubicBezTo>
                  <a:lnTo>
                    <a:pt x="1465" y="29"/>
                  </a:lnTo>
                  <a:cubicBezTo>
                    <a:pt x="1452" y="28"/>
                    <a:pt x="1440" y="28"/>
                    <a:pt x="1428" y="28"/>
                  </a:cubicBezTo>
                  <a:cubicBezTo>
                    <a:pt x="782" y="28"/>
                    <a:pt x="377" y="338"/>
                    <a:pt x="179" y="969"/>
                  </a:cubicBezTo>
                  <a:cubicBezTo>
                    <a:pt x="0" y="1565"/>
                    <a:pt x="167" y="2184"/>
                    <a:pt x="584" y="2541"/>
                  </a:cubicBezTo>
                  <a:cubicBezTo>
                    <a:pt x="796" y="2714"/>
                    <a:pt x="1037" y="2801"/>
                    <a:pt x="1287" y="2801"/>
                  </a:cubicBezTo>
                  <a:cubicBezTo>
                    <a:pt x="1568" y="2801"/>
                    <a:pt x="1860" y="2690"/>
                    <a:pt x="2131" y="2469"/>
                  </a:cubicBezTo>
                  <a:cubicBezTo>
                    <a:pt x="2762" y="1957"/>
                    <a:pt x="3060" y="1291"/>
                    <a:pt x="2893" y="743"/>
                  </a:cubicBezTo>
                  <a:cubicBezTo>
                    <a:pt x="2709" y="143"/>
                    <a:pt x="2337" y="1"/>
                    <a:pt x="19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596766" y="4081526"/>
              <a:ext cx="99225" cy="89978"/>
            </a:xfrm>
            <a:custGeom>
              <a:avLst/>
              <a:gdLst/>
              <a:ahLst/>
              <a:cxnLst/>
              <a:rect l="l" t="t" r="r" b="b"/>
              <a:pathLst>
                <a:path w="3144" h="2851" extrusionOk="0">
                  <a:moveTo>
                    <a:pt x="1686" y="1"/>
                  </a:moveTo>
                  <a:cubicBezTo>
                    <a:pt x="1353" y="1"/>
                    <a:pt x="1012" y="93"/>
                    <a:pt x="751" y="288"/>
                  </a:cubicBezTo>
                  <a:cubicBezTo>
                    <a:pt x="167" y="705"/>
                    <a:pt x="1" y="1574"/>
                    <a:pt x="358" y="2217"/>
                  </a:cubicBezTo>
                  <a:cubicBezTo>
                    <a:pt x="595" y="2633"/>
                    <a:pt x="991" y="2851"/>
                    <a:pt x="1410" y="2851"/>
                  </a:cubicBezTo>
                  <a:cubicBezTo>
                    <a:pt x="1686" y="2851"/>
                    <a:pt x="1972" y="2756"/>
                    <a:pt x="2227" y="2562"/>
                  </a:cubicBezTo>
                  <a:cubicBezTo>
                    <a:pt x="2894" y="2050"/>
                    <a:pt x="3144" y="1122"/>
                    <a:pt x="2775" y="491"/>
                  </a:cubicBezTo>
                  <a:cubicBezTo>
                    <a:pt x="2582" y="174"/>
                    <a:pt x="2142" y="1"/>
                    <a:pt x="16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684689" y="3135353"/>
              <a:ext cx="95469" cy="94522"/>
            </a:xfrm>
            <a:custGeom>
              <a:avLst/>
              <a:gdLst/>
              <a:ahLst/>
              <a:cxnLst/>
              <a:rect l="l" t="t" r="r" b="b"/>
              <a:pathLst>
                <a:path w="3025" h="2995" extrusionOk="0">
                  <a:moveTo>
                    <a:pt x="1701" y="1"/>
                  </a:moveTo>
                  <a:cubicBezTo>
                    <a:pt x="1419" y="1"/>
                    <a:pt x="1112" y="112"/>
                    <a:pt x="810" y="337"/>
                  </a:cubicBezTo>
                  <a:cubicBezTo>
                    <a:pt x="179" y="813"/>
                    <a:pt x="1" y="1706"/>
                    <a:pt x="405" y="2373"/>
                  </a:cubicBezTo>
                  <a:cubicBezTo>
                    <a:pt x="655" y="2776"/>
                    <a:pt x="1043" y="2994"/>
                    <a:pt x="1444" y="2994"/>
                  </a:cubicBezTo>
                  <a:cubicBezTo>
                    <a:pt x="1695" y="2994"/>
                    <a:pt x="1950" y="2909"/>
                    <a:pt x="2179" y="2730"/>
                  </a:cubicBezTo>
                  <a:cubicBezTo>
                    <a:pt x="2822" y="2242"/>
                    <a:pt x="3025" y="1242"/>
                    <a:pt x="2620" y="575"/>
                  </a:cubicBezTo>
                  <a:cubicBezTo>
                    <a:pt x="2403" y="195"/>
                    <a:pt x="2074" y="1"/>
                    <a:pt x="17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625327" y="3620574"/>
              <a:ext cx="96605" cy="89283"/>
            </a:xfrm>
            <a:custGeom>
              <a:avLst/>
              <a:gdLst/>
              <a:ahLst/>
              <a:cxnLst/>
              <a:rect l="l" t="t" r="r" b="b"/>
              <a:pathLst>
                <a:path w="3061" h="2829" extrusionOk="0">
                  <a:moveTo>
                    <a:pt x="1358" y="0"/>
                  </a:moveTo>
                  <a:cubicBezTo>
                    <a:pt x="1097" y="0"/>
                    <a:pt x="853" y="64"/>
                    <a:pt x="679" y="202"/>
                  </a:cubicBezTo>
                  <a:cubicBezTo>
                    <a:pt x="131" y="631"/>
                    <a:pt x="0" y="1571"/>
                    <a:pt x="393" y="2202"/>
                  </a:cubicBezTo>
                  <a:cubicBezTo>
                    <a:pt x="657" y="2615"/>
                    <a:pt x="1048" y="2828"/>
                    <a:pt x="1457" y="2828"/>
                  </a:cubicBezTo>
                  <a:cubicBezTo>
                    <a:pt x="1733" y="2828"/>
                    <a:pt x="2016" y="2732"/>
                    <a:pt x="2275" y="2536"/>
                  </a:cubicBezTo>
                  <a:cubicBezTo>
                    <a:pt x="2858" y="2071"/>
                    <a:pt x="3060" y="1262"/>
                    <a:pt x="2715" y="678"/>
                  </a:cubicBezTo>
                  <a:cubicBezTo>
                    <a:pt x="2477" y="257"/>
                    <a:pt x="1882" y="0"/>
                    <a:pt x="13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508842" y="2880829"/>
              <a:ext cx="92471" cy="93228"/>
            </a:xfrm>
            <a:custGeom>
              <a:avLst/>
              <a:gdLst/>
              <a:ahLst/>
              <a:cxnLst/>
              <a:rect l="l" t="t" r="r" b="b"/>
              <a:pathLst>
                <a:path w="2930" h="2954" extrusionOk="0">
                  <a:moveTo>
                    <a:pt x="1787" y="1"/>
                  </a:moveTo>
                  <a:cubicBezTo>
                    <a:pt x="1490" y="1"/>
                    <a:pt x="1137" y="150"/>
                    <a:pt x="727" y="449"/>
                  </a:cubicBezTo>
                  <a:cubicBezTo>
                    <a:pt x="155" y="865"/>
                    <a:pt x="1" y="1687"/>
                    <a:pt x="370" y="2330"/>
                  </a:cubicBezTo>
                  <a:cubicBezTo>
                    <a:pt x="601" y="2733"/>
                    <a:pt x="1005" y="2953"/>
                    <a:pt x="1416" y="2953"/>
                  </a:cubicBezTo>
                  <a:cubicBezTo>
                    <a:pt x="1660" y="2953"/>
                    <a:pt x="1907" y="2875"/>
                    <a:pt x="2120" y="2711"/>
                  </a:cubicBezTo>
                  <a:cubicBezTo>
                    <a:pt x="2715" y="2270"/>
                    <a:pt x="2929" y="1139"/>
                    <a:pt x="2525" y="473"/>
                  </a:cubicBezTo>
                  <a:cubicBezTo>
                    <a:pt x="2337" y="158"/>
                    <a:pt x="2092" y="1"/>
                    <a:pt x="17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817332" y="3918397"/>
              <a:ext cx="94712" cy="89315"/>
            </a:xfrm>
            <a:custGeom>
              <a:avLst/>
              <a:gdLst/>
              <a:ahLst/>
              <a:cxnLst/>
              <a:rect l="l" t="t" r="r" b="b"/>
              <a:pathLst>
                <a:path w="3001" h="2830" extrusionOk="0">
                  <a:moveTo>
                    <a:pt x="1588" y="0"/>
                  </a:moveTo>
                  <a:cubicBezTo>
                    <a:pt x="1312" y="0"/>
                    <a:pt x="1025" y="95"/>
                    <a:pt x="763" y="290"/>
                  </a:cubicBezTo>
                  <a:cubicBezTo>
                    <a:pt x="179" y="719"/>
                    <a:pt x="1" y="1588"/>
                    <a:pt x="370" y="2219"/>
                  </a:cubicBezTo>
                  <a:cubicBezTo>
                    <a:pt x="594" y="2616"/>
                    <a:pt x="1006" y="2829"/>
                    <a:pt x="1436" y="2829"/>
                  </a:cubicBezTo>
                  <a:cubicBezTo>
                    <a:pt x="1716" y="2829"/>
                    <a:pt x="2003" y="2740"/>
                    <a:pt x="2251" y="2552"/>
                  </a:cubicBezTo>
                  <a:cubicBezTo>
                    <a:pt x="2846" y="2100"/>
                    <a:pt x="3001" y="1254"/>
                    <a:pt x="2632" y="612"/>
                  </a:cubicBezTo>
                  <a:cubicBezTo>
                    <a:pt x="2389" y="212"/>
                    <a:pt x="2001" y="0"/>
                    <a:pt x="1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446829" y="3092716"/>
              <a:ext cx="85338" cy="96574"/>
            </a:xfrm>
            <a:custGeom>
              <a:avLst/>
              <a:gdLst/>
              <a:ahLst/>
              <a:cxnLst/>
              <a:rect l="l" t="t" r="r" b="b"/>
              <a:pathLst>
                <a:path w="2704" h="3060" extrusionOk="0">
                  <a:moveTo>
                    <a:pt x="1259" y="1"/>
                  </a:moveTo>
                  <a:cubicBezTo>
                    <a:pt x="1062" y="1"/>
                    <a:pt x="858" y="72"/>
                    <a:pt x="668" y="224"/>
                  </a:cubicBezTo>
                  <a:cubicBezTo>
                    <a:pt x="144" y="640"/>
                    <a:pt x="1" y="1498"/>
                    <a:pt x="322" y="2212"/>
                  </a:cubicBezTo>
                  <a:cubicBezTo>
                    <a:pt x="557" y="2729"/>
                    <a:pt x="1059" y="3060"/>
                    <a:pt x="1547" y="3060"/>
                  </a:cubicBezTo>
                  <a:cubicBezTo>
                    <a:pt x="1677" y="3060"/>
                    <a:pt x="1807" y="3036"/>
                    <a:pt x="1930" y="2986"/>
                  </a:cubicBezTo>
                  <a:cubicBezTo>
                    <a:pt x="2466" y="2760"/>
                    <a:pt x="2704" y="2105"/>
                    <a:pt x="2430" y="1498"/>
                  </a:cubicBezTo>
                  <a:cubicBezTo>
                    <a:pt x="2347" y="1283"/>
                    <a:pt x="2263" y="1093"/>
                    <a:pt x="2204" y="867"/>
                  </a:cubicBezTo>
                  <a:cubicBezTo>
                    <a:pt x="2066" y="323"/>
                    <a:pt x="1679" y="1"/>
                    <a:pt x="12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308947" y="4136975"/>
              <a:ext cx="87579" cy="83539"/>
            </a:xfrm>
            <a:custGeom>
              <a:avLst/>
              <a:gdLst/>
              <a:ahLst/>
              <a:cxnLst/>
              <a:rect l="l" t="t" r="r" b="b"/>
              <a:pathLst>
                <a:path w="2775" h="2647" extrusionOk="0">
                  <a:moveTo>
                    <a:pt x="1504" y="1"/>
                  </a:moveTo>
                  <a:cubicBezTo>
                    <a:pt x="1215" y="1"/>
                    <a:pt x="910" y="104"/>
                    <a:pt x="643" y="317"/>
                  </a:cubicBezTo>
                  <a:cubicBezTo>
                    <a:pt x="131" y="710"/>
                    <a:pt x="0" y="1508"/>
                    <a:pt x="346" y="2079"/>
                  </a:cubicBezTo>
                  <a:cubicBezTo>
                    <a:pt x="560" y="2450"/>
                    <a:pt x="919" y="2646"/>
                    <a:pt x="1290" y="2646"/>
                  </a:cubicBezTo>
                  <a:cubicBezTo>
                    <a:pt x="1539" y="2646"/>
                    <a:pt x="1793" y="2558"/>
                    <a:pt x="2013" y="2377"/>
                  </a:cubicBezTo>
                  <a:cubicBezTo>
                    <a:pt x="2596" y="1925"/>
                    <a:pt x="2775" y="1032"/>
                    <a:pt x="2405" y="460"/>
                  </a:cubicBezTo>
                  <a:cubicBezTo>
                    <a:pt x="2195" y="158"/>
                    <a:pt x="1861" y="1"/>
                    <a:pt x="1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87897" y="2841948"/>
              <a:ext cx="90609" cy="79342"/>
            </a:xfrm>
            <a:custGeom>
              <a:avLst/>
              <a:gdLst/>
              <a:ahLst/>
              <a:cxnLst/>
              <a:rect l="l" t="t" r="r" b="b"/>
              <a:pathLst>
                <a:path w="2871" h="2514" extrusionOk="0">
                  <a:moveTo>
                    <a:pt x="1374" y="1"/>
                  </a:moveTo>
                  <a:cubicBezTo>
                    <a:pt x="1112" y="1"/>
                    <a:pt x="861" y="61"/>
                    <a:pt x="679" y="192"/>
                  </a:cubicBezTo>
                  <a:cubicBezTo>
                    <a:pt x="155" y="585"/>
                    <a:pt x="1" y="1371"/>
                    <a:pt x="346" y="1955"/>
                  </a:cubicBezTo>
                  <a:cubicBezTo>
                    <a:pt x="565" y="2325"/>
                    <a:pt x="911" y="2514"/>
                    <a:pt x="1286" y="2514"/>
                  </a:cubicBezTo>
                  <a:cubicBezTo>
                    <a:pt x="1561" y="2514"/>
                    <a:pt x="1852" y="2412"/>
                    <a:pt x="2120" y="2205"/>
                  </a:cubicBezTo>
                  <a:cubicBezTo>
                    <a:pt x="2680" y="1752"/>
                    <a:pt x="2870" y="1050"/>
                    <a:pt x="2560" y="538"/>
                  </a:cubicBezTo>
                  <a:cubicBezTo>
                    <a:pt x="2361" y="200"/>
                    <a:pt x="1850" y="1"/>
                    <a:pt x="1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704982" y="3805763"/>
              <a:ext cx="84960" cy="77511"/>
            </a:xfrm>
            <a:custGeom>
              <a:avLst/>
              <a:gdLst/>
              <a:ahLst/>
              <a:cxnLst/>
              <a:rect l="l" t="t" r="r" b="b"/>
              <a:pathLst>
                <a:path w="2692" h="2456" extrusionOk="0">
                  <a:moveTo>
                    <a:pt x="1311" y="1"/>
                  </a:moveTo>
                  <a:cubicBezTo>
                    <a:pt x="1070" y="1"/>
                    <a:pt x="830" y="73"/>
                    <a:pt x="632" y="228"/>
                  </a:cubicBezTo>
                  <a:cubicBezTo>
                    <a:pt x="132" y="609"/>
                    <a:pt x="1" y="1383"/>
                    <a:pt x="334" y="1942"/>
                  </a:cubicBezTo>
                  <a:cubicBezTo>
                    <a:pt x="534" y="2278"/>
                    <a:pt x="868" y="2456"/>
                    <a:pt x="1219" y="2456"/>
                  </a:cubicBezTo>
                  <a:cubicBezTo>
                    <a:pt x="1451" y="2456"/>
                    <a:pt x="1692" y="2378"/>
                    <a:pt x="1906" y="2216"/>
                  </a:cubicBezTo>
                  <a:cubicBezTo>
                    <a:pt x="2513" y="1764"/>
                    <a:pt x="2691" y="1133"/>
                    <a:pt x="2358" y="585"/>
                  </a:cubicBezTo>
                  <a:cubicBezTo>
                    <a:pt x="2133" y="210"/>
                    <a:pt x="1720" y="1"/>
                    <a:pt x="1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97680" y="3027610"/>
              <a:ext cx="79689" cy="82971"/>
            </a:xfrm>
            <a:custGeom>
              <a:avLst/>
              <a:gdLst/>
              <a:ahLst/>
              <a:cxnLst/>
              <a:rect l="l" t="t" r="r" b="b"/>
              <a:pathLst>
                <a:path w="2525" h="2629" extrusionOk="0">
                  <a:moveTo>
                    <a:pt x="1298" y="1"/>
                  </a:moveTo>
                  <a:cubicBezTo>
                    <a:pt x="1093" y="1"/>
                    <a:pt x="884" y="79"/>
                    <a:pt x="691" y="239"/>
                  </a:cubicBezTo>
                  <a:cubicBezTo>
                    <a:pt x="155" y="667"/>
                    <a:pt x="0" y="1548"/>
                    <a:pt x="369" y="2132"/>
                  </a:cubicBezTo>
                  <a:cubicBezTo>
                    <a:pt x="579" y="2457"/>
                    <a:pt x="902" y="2628"/>
                    <a:pt x="1230" y="2628"/>
                  </a:cubicBezTo>
                  <a:cubicBezTo>
                    <a:pt x="1443" y="2628"/>
                    <a:pt x="1658" y="2556"/>
                    <a:pt x="1846" y="2406"/>
                  </a:cubicBezTo>
                  <a:cubicBezTo>
                    <a:pt x="2405" y="1989"/>
                    <a:pt x="2524" y="1156"/>
                    <a:pt x="2131" y="536"/>
                  </a:cubicBezTo>
                  <a:cubicBezTo>
                    <a:pt x="1915" y="184"/>
                    <a:pt x="1612" y="1"/>
                    <a:pt x="12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-75064" y="3021046"/>
              <a:ext cx="77417" cy="84328"/>
            </a:xfrm>
            <a:custGeom>
              <a:avLst/>
              <a:gdLst/>
              <a:ahLst/>
              <a:cxnLst/>
              <a:rect l="l" t="t" r="r" b="b"/>
              <a:pathLst>
                <a:path w="2453" h="2672" extrusionOk="0">
                  <a:moveTo>
                    <a:pt x="1473" y="0"/>
                  </a:moveTo>
                  <a:cubicBezTo>
                    <a:pt x="1266" y="0"/>
                    <a:pt x="1036" y="89"/>
                    <a:pt x="798" y="268"/>
                  </a:cubicBezTo>
                  <a:cubicBezTo>
                    <a:pt x="203" y="733"/>
                    <a:pt x="0" y="1578"/>
                    <a:pt x="369" y="2173"/>
                  </a:cubicBezTo>
                  <a:cubicBezTo>
                    <a:pt x="560" y="2493"/>
                    <a:pt x="886" y="2672"/>
                    <a:pt x="1212" y="2672"/>
                  </a:cubicBezTo>
                  <a:cubicBezTo>
                    <a:pt x="1396" y="2672"/>
                    <a:pt x="1580" y="2615"/>
                    <a:pt x="1739" y="2495"/>
                  </a:cubicBezTo>
                  <a:cubicBezTo>
                    <a:pt x="2250" y="2126"/>
                    <a:pt x="2453" y="994"/>
                    <a:pt x="2108" y="411"/>
                  </a:cubicBezTo>
                  <a:cubicBezTo>
                    <a:pt x="1955" y="139"/>
                    <a:pt x="1733" y="0"/>
                    <a:pt x="1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777" name="Google Shape;777;p4"/>
          <p:cNvSpPr/>
          <p:nvPr/>
        </p:nvSpPr>
        <p:spPr>
          <a:xfrm flipH="1">
            <a:off x="-21725" y="8951201"/>
            <a:ext cx="896417" cy="776799"/>
          </a:xfrm>
          <a:custGeom>
            <a:avLst/>
            <a:gdLst/>
            <a:ahLst/>
            <a:cxnLst/>
            <a:rect l="l" t="t" r="r" b="b"/>
            <a:pathLst>
              <a:path w="19467" h="12652" extrusionOk="0">
                <a:moveTo>
                  <a:pt x="14180" y="4900"/>
                </a:moveTo>
                <a:lnTo>
                  <a:pt x="14180" y="4900"/>
                </a:lnTo>
                <a:cubicBezTo>
                  <a:pt x="15002" y="5579"/>
                  <a:pt x="15454" y="6448"/>
                  <a:pt x="15514" y="7520"/>
                </a:cubicBezTo>
                <a:cubicBezTo>
                  <a:pt x="14680" y="6841"/>
                  <a:pt x="14347" y="5912"/>
                  <a:pt x="14180" y="4900"/>
                </a:cubicBezTo>
                <a:close/>
                <a:moveTo>
                  <a:pt x="6394" y="8615"/>
                </a:moveTo>
                <a:lnTo>
                  <a:pt x="6394" y="8615"/>
                </a:lnTo>
                <a:cubicBezTo>
                  <a:pt x="7977" y="8913"/>
                  <a:pt x="9406" y="10996"/>
                  <a:pt x="8977" y="12520"/>
                </a:cubicBezTo>
                <a:cubicBezTo>
                  <a:pt x="7596" y="11508"/>
                  <a:pt x="6870" y="10163"/>
                  <a:pt x="6394" y="8615"/>
                </a:cubicBezTo>
                <a:close/>
                <a:moveTo>
                  <a:pt x="17172" y="0"/>
                </a:moveTo>
                <a:cubicBezTo>
                  <a:pt x="16611" y="0"/>
                  <a:pt x="16047" y="81"/>
                  <a:pt x="15478" y="257"/>
                </a:cubicBezTo>
                <a:cubicBezTo>
                  <a:pt x="14276" y="638"/>
                  <a:pt x="13383" y="1400"/>
                  <a:pt x="12906" y="2590"/>
                </a:cubicBezTo>
                <a:cubicBezTo>
                  <a:pt x="12024" y="2281"/>
                  <a:pt x="11152" y="2131"/>
                  <a:pt x="10290" y="2131"/>
                </a:cubicBezTo>
                <a:cubicBezTo>
                  <a:pt x="9361" y="2131"/>
                  <a:pt x="8444" y="2305"/>
                  <a:pt x="7537" y="2638"/>
                </a:cubicBezTo>
                <a:cubicBezTo>
                  <a:pt x="5703" y="3317"/>
                  <a:pt x="4620" y="4853"/>
                  <a:pt x="4560" y="6781"/>
                </a:cubicBezTo>
                <a:cubicBezTo>
                  <a:pt x="4560" y="6924"/>
                  <a:pt x="4536" y="7043"/>
                  <a:pt x="4524" y="7186"/>
                </a:cubicBezTo>
                <a:cubicBezTo>
                  <a:pt x="2738" y="7436"/>
                  <a:pt x="1536" y="8472"/>
                  <a:pt x="833" y="10056"/>
                </a:cubicBezTo>
                <a:cubicBezTo>
                  <a:pt x="476" y="10877"/>
                  <a:pt x="274" y="11770"/>
                  <a:pt x="0" y="12639"/>
                </a:cubicBezTo>
                <a:lnTo>
                  <a:pt x="1893" y="12639"/>
                </a:lnTo>
                <a:cubicBezTo>
                  <a:pt x="2048" y="11544"/>
                  <a:pt x="2417" y="10532"/>
                  <a:pt x="3024" y="9615"/>
                </a:cubicBezTo>
                <a:cubicBezTo>
                  <a:pt x="3429" y="9020"/>
                  <a:pt x="4024" y="8722"/>
                  <a:pt x="4763" y="8532"/>
                </a:cubicBezTo>
                <a:cubicBezTo>
                  <a:pt x="5155" y="10056"/>
                  <a:pt x="5739" y="11472"/>
                  <a:pt x="6787" y="12651"/>
                </a:cubicBezTo>
                <a:lnTo>
                  <a:pt x="10239" y="12651"/>
                </a:lnTo>
                <a:cubicBezTo>
                  <a:pt x="10275" y="10222"/>
                  <a:pt x="8751" y="8079"/>
                  <a:pt x="6465" y="7329"/>
                </a:cubicBezTo>
                <a:cubicBezTo>
                  <a:pt x="6144" y="7222"/>
                  <a:pt x="6060" y="7067"/>
                  <a:pt x="6060" y="6769"/>
                </a:cubicBezTo>
                <a:cubicBezTo>
                  <a:pt x="6084" y="5496"/>
                  <a:pt x="6596" y="4495"/>
                  <a:pt x="7799" y="3972"/>
                </a:cubicBezTo>
                <a:cubicBezTo>
                  <a:pt x="8638" y="3615"/>
                  <a:pt x="9493" y="3439"/>
                  <a:pt x="10361" y="3439"/>
                </a:cubicBezTo>
                <a:cubicBezTo>
                  <a:pt x="10970" y="3439"/>
                  <a:pt x="11585" y="3526"/>
                  <a:pt x="12204" y="3698"/>
                </a:cubicBezTo>
                <a:cubicBezTo>
                  <a:pt x="12597" y="3793"/>
                  <a:pt x="12752" y="3995"/>
                  <a:pt x="12775" y="4424"/>
                </a:cubicBezTo>
                <a:cubicBezTo>
                  <a:pt x="12811" y="5793"/>
                  <a:pt x="13192" y="7079"/>
                  <a:pt x="14061" y="8186"/>
                </a:cubicBezTo>
                <a:cubicBezTo>
                  <a:pt x="14505" y="8741"/>
                  <a:pt x="15034" y="9020"/>
                  <a:pt x="15535" y="9020"/>
                </a:cubicBezTo>
                <a:cubicBezTo>
                  <a:pt x="15733" y="9020"/>
                  <a:pt x="15927" y="8977"/>
                  <a:pt x="16109" y="8889"/>
                </a:cubicBezTo>
                <a:cubicBezTo>
                  <a:pt x="16752" y="8555"/>
                  <a:pt x="17002" y="7782"/>
                  <a:pt x="16764" y="6829"/>
                </a:cubicBezTo>
                <a:cubicBezTo>
                  <a:pt x="16716" y="6662"/>
                  <a:pt x="16669" y="6519"/>
                  <a:pt x="16609" y="6353"/>
                </a:cubicBezTo>
                <a:cubicBezTo>
                  <a:pt x="16193" y="5174"/>
                  <a:pt x="15490" y="4210"/>
                  <a:pt x="14478" y="3519"/>
                </a:cubicBezTo>
                <a:cubicBezTo>
                  <a:pt x="14109" y="3257"/>
                  <a:pt x="14085" y="3007"/>
                  <a:pt x="14323" y="2709"/>
                </a:cubicBezTo>
                <a:cubicBezTo>
                  <a:pt x="14561" y="2412"/>
                  <a:pt x="14811" y="2114"/>
                  <a:pt x="15121" y="1888"/>
                </a:cubicBezTo>
                <a:cubicBezTo>
                  <a:pt x="15728" y="1477"/>
                  <a:pt x="16408" y="1291"/>
                  <a:pt x="17107" y="1291"/>
                </a:cubicBezTo>
                <a:cubicBezTo>
                  <a:pt x="17258" y="1291"/>
                  <a:pt x="17410" y="1300"/>
                  <a:pt x="17562" y="1316"/>
                </a:cubicBezTo>
                <a:cubicBezTo>
                  <a:pt x="18205" y="1376"/>
                  <a:pt x="18836" y="1519"/>
                  <a:pt x="19467" y="1638"/>
                </a:cubicBezTo>
                <a:cubicBezTo>
                  <a:pt x="19467" y="1233"/>
                  <a:pt x="19467" y="816"/>
                  <a:pt x="19455" y="412"/>
                </a:cubicBezTo>
                <a:cubicBezTo>
                  <a:pt x="18699" y="150"/>
                  <a:pt x="17939" y="0"/>
                  <a:pt x="1717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778" name="Google Shape;778;p4"/>
          <p:cNvSpPr/>
          <p:nvPr/>
        </p:nvSpPr>
        <p:spPr>
          <a:xfrm rot="4600447" flipH="1">
            <a:off x="12044665" y="7218323"/>
            <a:ext cx="1272001" cy="1002763"/>
          </a:xfrm>
          <a:custGeom>
            <a:avLst/>
            <a:gdLst/>
            <a:ahLst/>
            <a:cxnLst/>
            <a:rect l="l" t="t" r="r" b="b"/>
            <a:pathLst>
              <a:path w="20718" h="21777" extrusionOk="0">
                <a:moveTo>
                  <a:pt x="20718" y="0"/>
                </a:moveTo>
                <a:cubicBezTo>
                  <a:pt x="19396" y="0"/>
                  <a:pt x="18051" y="0"/>
                  <a:pt x="16717" y="12"/>
                </a:cubicBezTo>
                <a:cubicBezTo>
                  <a:pt x="16622" y="215"/>
                  <a:pt x="16550" y="405"/>
                  <a:pt x="16443" y="572"/>
                </a:cubicBezTo>
                <a:cubicBezTo>
                  <a:pt x="13836" y="4584"/>
                  <a:pt x="10942" y="8382"/>
                  <a:pt x="7704" y="11907"/>
                </a:cubicBezTo>
                <a:cubicBezTo>
                  <a:pt x="5561" y="14240"/>
                  <a:pt x="3358" y="16538"/>
                  <a:pt x="1203" y="18872"/>
                </a:cubicBezTo>
                <a:cubicBezTo>
                  <a:pt x="775" y="19336"/>
                  <a:pt x="382" y="19872"/>
                  <a:pt x="132" y="20455"/>
                </a:cubicBezTo>
                <a:cubicBezTo>
                  <a:pt x="1" y="20741"/>
                  <a:pt x="108" y="21301"/>
                  <a:pt x="322" y="21503"/>
                </a:cubicBezTo>
                <a:cubicBezTo>
                  <a:pt x="508" y="21680"/>
                  <a:pt x="868" y="21776"/>
                  <a:pt x="1181" y="21776"/>
                </a:cubicBezTo>
                <a:cubicBezTo>
                  <a:pt x="1269" y="21776"/>
                  <a:pt x="1354" y="21769"/>
                  <a:pt x="1429" y="21753"/>
                </a:cubicBezTo>
                <a:cubicBezTo>
                  <a:pt x="1834" y="21658"/>
                  <a:pt x="2203" y="21360"/>
                  <a:pt x="2549" y="21098"/>
                </a:cubicBezTo>
                <a:cubicBezTo>
                  <a:pt x="2856" y="20847"/>
                  <a:pt x="3119" y="20625"/>
                  <a:pt x="3503" y="20625"/>
                </a:cubicBezTo>
                <a:cubicBezTo>
                  <a:pt x="3611" y="20625"/>
                  <a:pt x="3728" y="20643"/>
                  <a:pt x="3858" y="20682"/>
                </a:cubicBezTo>
                <a:cubicBezTo>
                  <a:pt x="3910" y="20695"/>
                  <a:pt x="3966" y="20702"/>
                  <a:pt x="4025" y="20702"/>
                </a:cubicBezTo>
                <a:cubicBezTo>
                  <a:pt x="4321" y="20702"/>
                  <a:pt x="4695" y="20543"/>
                  <a:pt x="4954" y="20384"/>
                </a:cubicBezTo>
                <a:cubicBezTo>
                  <a:pt x="5620" y="19967"/>
                  <a:pt x="6251" y="19491"/>
                  <a:pt x="6859" y="18979"/>
                </a:cubicBezTo>
                <a:cubicBezTo>
                  <a:pt x="9311" y="16943"/>
                  <a:pt x="11395" y="14562"/>
                  <a:pt x="13169" y="11942"/>
                </a:cubicBezTo>
                <a:cubicBezTo>
                  <a:pt x="15610" y="8359"/>
                  <a:pt x="17860" y="4632"/>
                  <a:pt x="20182" y="977"/>
                </a:cubicBezTo>
                <a:cubicBezTo>
                  <a:pt x="20372" y="655"/>
                  <a:pt x="20539" y="334"/>
                  <a:pt x="2071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grpSp>
        <p:nvGrpSpPr>
          <p:cNvPr id="779" name="Google Shape;779;p4"/>
          <p:cNvGrpSpPr/>
          <p:nvPr/>
        </p:nvGrpSpPr>
        <p:grpSpPr>
          <a:xfrm flipH="1">
            <a:off x="11052338" y="-152586"/>
            <a:ext cx="2085571" cy="2410183"/>
            <a:chOff x="-62661" y="-21977"/>
            <a:chExt cx="1429396" cy="1238908"/>
          </a:xfrm>
        </p:grpSpPr>
        <p:sp>
          <p:nvSpPr>
            <p:cNvPr id="780" name="Google Shape;780;p4"/>
            <p:cNvSpPr/>
            <p:nvPr/>
          </p:nvSpPr>
          <p:spPr>
            <a:xfrm>
              <a:off x="-61935" y="-21977"/>
              <a:ext cx="952607" cy="885321"/>
            </a:xfrm>
            <a:custGeom>
              <a:avLst/>
              <a:gdLst/>
              <a:ahLst/>
              <a:cxnLst/>
              <a:rect l="l" t="t" r="r" b="b"/>
              <a:pathLst>
                <a:path w="30184" h="28052" extrusionOk="0">
                  <a:moveTo>
                    <a:pt x="24587" y="1"/>
                  </a:moveTo>
                  <a:cubicBezTo>
                    <a:pt x="22587" y="3239"/>
                    <a:pt x="19884" y="5859"/>
                    <a:pt x="17098" y="8395"/>
                  </a:cubicBezTo>
                  <a:cubicBezTo>
                    <a:pt x="12705" y="12383"/>
                    <a:pt x="8097" y="16086"/>
                    <a:pt x="3180" y="19384"/>
                  </a:cubicBezTo>
                  <a:cubicBezTo>
                    <a:pt x="2108" y="20122"/>
                    <a:pt x="1049" y="20849"/>
                    <a:pt x="1" y="21575"/>
                  </a:cubicBezTo>
                  <a:lnTo>
                    <a:pt x="1" y="28052"/>
                  </a:lnTo>
                  <a:cubicBezTo>
                    <a:pt x="1132" y="27397"/>
                    <a:pt x="2323" y="26802"/>
                    <a:pt x="3406" y="26075"/>
                  </a:cubicBezTo>
                  <a:cubicBezTo>
                    <a:pt x="12729" y="19801"/>
                    <a:pt x="20884" y="12264"/>
                    <a:pt x="27862" y="3430"/>
                  </a:cubicBezTo>
                  <a:cubicBezTo>
                    <a:pt x="28707" y="2358"/>
                    <a:pt x="29409" y="1156"/>
                    <a:pt x="30183" y="13"/>
                  </a:cubicBezTo>
                  <a:cubicBezTo>
                    <a:pt x="28302" y="13"/>
                    <a:pt x="26445" y="13"/>
                    <a:pt x="245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81" name="Google Shape;781;p4"/>
            <p:cNvSpPr/>
            <p:nvPr/>
          </p:nvSpPr>
          <p:spPr>
            <a:xfrm>
              <a:off x="-62661" y="383905"/>
              <a:ext cx="851489" cy="833026"/>
            </a:xfrm>
            <a:custGeom>
              <a:avLst/>
              <a:gdLst/>
              <a:ahLst/>
              <a:cxnLst/>
              <a:rect l="l" t="t" r="r" b="b"/>
              <a:pathLst>
                <a:path w="26980" h="26395" extrusionOk="0">
                  <a:moveTo>
                    <a:pt x="25026" y="1"/>
                  </a:moveTo>
                  <a:cubicBezTo>
                    <a:pt x="24558" y="1"/>
                    <a:pt x="24223" y="334"/>
                    <a:pt x="23896" y="689"/>
                  </a:cubicBezTo>
                  <a:cubicBezTo>
                    <a:pt x="23801" y="796"/>
                    <a:pt x="23717" y="915"/>
                    <a:pt x="23610" y="1022"/>
                  </a:cubicBezTo>
                  <a:cubicBezTo>
                    <a:pt x="21229" y="3475"/>
                    <a:pt x="18979" y="6094"/>
                    <a:pt x="16443" y="8369"/>
                  </a:cubicBezTo>
                  <a:cubicBezTo>
                    <a:pt x="11918" y="12440"/>
                    <a:pt x="7049" y="16108"/>
                    <a:pt x="1881" y="19346"/>
                  </a:cubicBezTo>
                  <a:lnTo>
                    <a:pt x="0" y="20501"/>
                  </a:lnTo>
                  <a:lnTo>
                    <a:pt x="0" y="26395"/>
                  </a:lnTo>
                  <a:cubicBezTo>
                    <a:pt x="691" y="26145"/>
                    <a:pt x="1453" y="26002"/>
                    <a:pt x="2048" y="25609"/>
                  </a:cubicBezTo>
                  <a:cubicBezTo>
                    <a:pt x="3453" y="24656"/>
                    <a:pt x="4846" y="23668"/>
                    <a:pt x="6132" y="22573"/>
                  </a:cubicBezTo>
                  <a:cubicBezTo>
                    <a:pt x="8954" y="20179"/>
                    <a:pt x="11609" y="17620"/>
                    <a:pt x="14478" y="15298"/>
                  </a:cubicBezTo>
                  <a:cubicBezTo>
                    <a:pt x="19026" y="11607"/>
                    <a:pt x="23003" y="7404"/>
                    <a:pt x="26456" y="2689"/>
                  </a:cubicBezTo>
                  <a:cubicBezTo>
                    <a:pt x="26980" y="1975"/>
                    <a:pt x="26896" y="1737"/>
                    <a:pt x="26051" y="1606"/>
                  </a:cubicBezTo>
                  <a:cubicBezTo>
                    <a:pt x="26111" y="677"/>
                    <a:pt x="25968" y="296"/>
                    <a:pt x="25444" y="82"/>
                  </a:cubicBezTo>
                  <a:cubicBezTo>
                    <a:pt x="25293" y="26"/>
                    <a:pt x="25155" y="1"/>
                    <a:pt x="250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82" name="Google Shape;782;p4"/>
            <p:cNvSpPr/>
            <p:nvPr/>
          </p:nvSpPr>
          <p:spPr>
            <a:xfrm>
              <a:off x="614060" y="-21598"/>
              <a:ext cx="752674" cy="790957"/>
            </a:xfrm>
            <a:custGeom>
              <a:avLst/>
              <a:gdLst/>
              <a:ahLst/>
              <a:cxnLst/>
              <a:rect l="l" t="t" r="r" b="b"/>
              <a:pathLst>
                <a:path w="23849" h="25062" extrusionOk="0">
                  <a:moveTo>
                    <a:pt x="19253" y="1"/>
                  </a:moveTo>
                  <a:cubicBezTo>
                    <a:pt x="19146" y="203"/>
                    <a:pt x="19062" y="429"/>
                    <a:pt x="18943" y="620"/>
                  </a:cubicBezTo>
                  <a:cubicBezTo>
                    <a:pt x="15955" y="5251"/>
                    <a:pt x="12597" y="9609"/>
                    <a:pt x="8882" y="13693"/>
                  </a:cubicBezTo>
                  <a:cubicBezTo>
                    <a:pt x="6406" y="16395"/>
                    <a:pt x="3870" y="19039"/>
                    <a:pt x="1381" y="21729"/>
                  </a:cubicBezTo>
                  <a:cubicBezTo>
                    <a:pt x="893" y="22265"/>
                    <a:pt x="441" y="22884"/>
                    <a:pt x="143" y="23539"/>
                  </a:cubicBezTo>
                  <a:cubicBezTo>
                    <a:pt x="0" y="23861"/>
                    <a:pt x="119" y="24516"/>
                    <a:pt x="369" y="24754"/>
                  </a:cubicBezTo>
                  <a:cubicBezTo>
                    <a:pt x="586" y="24952"/>
                    <a:pt x="980" y="25062"/>
                    <a:pt x="1329" y="25062"/>
                  </a:cubicBezTo>
                  <a:cubicBezTo>
                    <a:pt x="1441" y="25062"/>
                    <a:pt x="1548" y="25051"/>
                    <a:pt x="1643" y="25028"/>
                  </a:cubicBezTo>
                  <a:cubicBezTo>
                    <a:pt x="2108" y="24944"/>
                    <a:pt x="2536" y="24599"/>
                    <a:pt x="2929" y="24289"/>
                  </a:cubicBezTo>
                  <a:cubicBezTo>
                    <a:pt x="3273" y="24010"/>
                    <a:pt x="3581" y="23746"/>
                    <a:pt x="4023" y="23746"/>
                  </a:cubicBezTo>
                  <a:cubicBezTo>
                    <a:pt x="4147" y="23746"/>
                    <a:pt x="4281" y="23766"/>
                    <a:pt x="4429" y="23813"/>
                  </a:cubicBezTo>
                  <a:cubicBezTo>
                    <a:pt x="4492" y="23832"/>
                    <a:pt x="4561" y="23840"/>
                    <a:pt x="4634" y="23840"/>
                  </a:cubicBezTo>
                  <a:cubicBezTo>
                    <a:pt x="4974" y="23840"/>
                    <a:pt x="5397" y="23654"/>
                    <a:pt x="5691" y="23468"/>
                  </a:cubicBezTo>
                  <a:cubicBezTo>
                    <a:pt x="6453" y="22992"/>
                    <a:pt x="7180" y="22444"/>
                    <a:pt x="7882" y="21860"/>
                  </a:cubicBezTo>
                  <a:cubicBezTo>
                    <a:pt x="10692" y="19515"/>
                    <a:pt x="13109" y="16753"/>
                    <a:pt x="15145" y="13752"/>
                  </a:cubicBezTo>
                  <a:cubicBezTo>
                    <a:pt x="17955" y="9609"/>
                    <a:pt x="20550" y="5335"/>
                    <a:pt x="23229" y="1120"/>
                  </a:cubicBezTo>
                  <a:cubicBezTo>
                    <a:pt x="23467" y="763"/>
                    <a:pt x="23646" y="370"/>
                    <a:pt x="238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83" name="Google Shape;783;p4"/>
            <p:cNvSpPr/>
            <p:nvPr/>
          </p:nvSpPr>
          <p:spPr>
            <a:xfrm>
              <a:off x="-62661" y="-21598"/>
              <a:ext cx="540370" cy="485519"/>
            </a:xfrm>
            <a:custGeom>
              <a:avLst/>
              <a:gdLst/>
              <a:ahLst/>
              <a:cxnLst/>
              <a:rect l="l" t="t" r="r" b="b"/>
              <a:pathLst>
                <a:path w="17122" h="15384" extrusionOk="0">
                  <a:moveTo>
                    <a:pt x="17121" y="1"/>
                  </a:moveTo>
                  <a:cubicBezTo>
                    <a:pt x="15204" y="1"/>
                    <a:pt x="13287" y="1"/>
                    <a:pt x="11382" y="13"/>
                  </a:cubicBezTo>
                  <a:cubicBezTo>
                    <a:pt x="11204" y="203"/>
                    <a:pt x="11061" y="429"/>
                    <a:pt x="10871" y="596"/>
                  </a:cubicBezTo>
                  <a:cubicBezTo>
                    <a:pt x="8132" y="2918"/>
                    <a:pt x="5382" y="5251"/>
                    <a:pt x="2608" y="7561"/>
                  </a:cubicBezTo>
                  <a:cubicBezTo>
                    <a:pt x="1762" y="8275"/>
                    <a:pt x="881" y="8954"/>
                    <a:pt x="0" y="9645"/>
                  </a:cubicBezTo>
                  <a:lnTo>
                    <a:pt x="0" y="15383"/>
                  </a:lnTo>
                  <a:cubicBezTo>
                    <a:pt x="3274" y="13681"/>
                    <a:pt x="5977" y="11252"/>
                    <a:pt x="8465" y="8573"/>
                  </a:cubicBezTo>
                  <a:cubicBezTo>
                    <a:pt x="9394" y="7585"/>
                    <a:pt x="10454" y="6728"/>
                    <a:pt x="11418" y="5763"/>
                  </a:cubicBezTo>
                  <a:cubicBezTo>
                    <a:pt x="13347" y="3858"/>
                    <a:pt x="15216" y="1918"/>
                    <a:pt x="171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784" name="Google Shape;784;p4"/>
          <p:cNvGrpSpPr/>
          <p:nvPr/>
        </p:nvGrpSpPr>
        <p:grpSpPr>
          <a:xfrm flipH="1">
            <a:off x="-464884" y="-706383"/>
            <a:ext cx="2019236" cy="2622754"/>
            <a:chOff x="7653723" y="217809"/>
            <a:chExt cx="1383931" cy="1348175"/>
          </a:xfrm>
        </p:grpSpPr>
        <p:sp>
          <p:nvSpPr>
            <p:cNvPr id="785" name="Google Shape;785;p4"/>
            <p:cNvSpPr/>
            <p:nvPr/>
          </p:nvSpPr>
          <p:spPr>
            <a:xfrm>
              <a:off x="7970103" y="949791"/>
              <a:ext cx="109387" cy="120307"/>
            </a:xfrm>
            <a:custGeom>
              <a:avLst/>
              <a:gdLst/>
              <a:ahLst/>
              <a:cxnLst/>
              <a:rect l="l" t="t" r="r" b="b"/>
              <a:pathLst>
                <a:path w="3466" h="3812" extrusionOk="0">
                  <a:moveTo>
                    <a:pt x="450" y="0"/>
                  </a:moveTo>
                  <a:cubicBezTo>
                    <a:pt x="387" y="0"/>
                    <a:pt x="329" y="11"/>
                    <a:pt x="287" y="34"/>
                  </a:cubicBezTo>
                  <a:cubicBezTo>
                    <a:pt x="156" y="117"/>
                    <a:pt x="1" y="379"/>
                    <a:pt x="37" y="534"/>
                  </a:cubicBezTo>
                  <a:cubicBezTo>
                    <a:pt x="72" y="820"/>
                    <a:pt x="191" y="1117"/>
                    <a:pt x="358" y="1332"/>
                  </a:cubicBezTo>
                  <a:cubicBezTo>
                    <a:pt x="834" y="1987"/>
                    <a:pt x="1346" y="2629"/>
                    <a:pt x="1858" y="3261"/>
                  </a:cubicBezTo>
                  <a:cubicBezTo>
                    <a:pt x="2025" y="3451"/>
                    <a:pt x="2239" y="3630"/>
                    <a:pt x="2454" y="3737"/>
                  </a:cubicBezTo>
                  <a:cubicBezTo>
                    <a:pt x="2560" y="3787"/>
                    <a:pt x="2666" y="3812"/>
                    <a:pt x="2768" y="3812"/>
                  </a:cubicBezTo>
                  <a:cubicBezTo>
                    <a:pt x="3144" y="3812"/>
                    <a:pt x="3456" y="3478"/>
                    <a:pt x="3466" y="2915"/>
                  </a:cubicBezTo>
                  <a:cubicBezTo>
                    <a:pt x="3394" y="2760"/>
                    <a:pt x="3287" y="2451"/>
                    <a:pt x="3073" y="2260"/>
                  </a:cubicBezTo>
                  <a:cubicBezTo>
                    <a:pt x="2335" y="1522"/>
                    <a:pt x="1596" y="808"/>
                    <a:pt x="822" y="129"/>
                  </a:cubicBezTo>
                  <a:cubicBezTo>
                    <a:pt x="742" y="48"/>
                    <a:pt x="584" y="0"/>
                    <a:pt x="4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7992667" y="341742"/>
              <a:ext cx="99982" cy="101087"/>
            </a:xfrm>
            <a:custGeom>
              <a:avLst/>
              <a:gdLst/>
              <a:ahLst/>
              <a:cxnLst/>
              <a:rect l="l" t="t" r="r" b="b"/>
              <a:pathLst>
                <a:path w="3168" h="3203" extrusionOk="0">
                  <a:moveTo>
                    <a:pt x="597" y="1"/>
                  </a:moveTo>
                  <a:cubicBezTo>
                    <a:pt x="416" y="1"/>
                    <a:pt x="215" y="48"/>
                    <a:pt x="131" y="132"/>
                  </a:cubicBezTo>
                  <a:cubicBezTo>
                    <a:pt x="0" y="287"/>
                    <a:pt x="0" y="715"/>
                    <a:pt x="131" y="918"/>
                  </a:cubicBezTo>
                  <a:cubicBezTo>
                    <a:pt x="584" y="1573"/>
                    <a:pt x="1084" y="2180"/>
                    <a:pt x="1608" y="2775"/>
                  </a:cubicBezTo>
                  <a:cubicBezTo>
                    <a:pt x="1774" y="2966"/>
                    <a:pt x="2060" y="3120"/>
                    <a:pt x="2310" y="3180"/>
                  </a:cubicBezTo>
                  <a:cubicBezTo>
                    <a:pt x="2370" y="3195"/>
                    <a:pt x="2429" y="3203"/>
                    <a:pt x="2486" y="3203"/>
                  </a:cubicBezTo>
                  <a:cubicBezTo>
                    <a:pt x="2867" y="3203"/>
                    <a:pt x="3157" y="2869"/>
                    <a:pt x="3167" y="2382"/>
                  </a:cubicBezTo>
                  <a:cubicBezTo>
                    <a:pt x="3144" y="2299"/>
                    <a:pt x="3108" y="2085"/>
                    <a:pt x="2989" y="1965"/>
                  </a:cubicBezTo>
                  <a:cubicBezTo>
                    <a:pt x="2322" y="1311"/>
                    <a:pt x="1643" y="656"/>
                    <a:pt x="905" y="72"/>
                  </a:cubicBezTo>
                  <a:cubicBezTo>
                    <a:pt x="842" y="24"/>
                    <a:pt x="724" y="1"/>
                    <a:pt x="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87" name="Google Shape;787;p4"/>
            <p:cNvSpPr/>
            <p:nvPr/>
          </p:nvSpPr>
          <p:spPr>
            <a:xfrm>
              <a:off x="8188428" y="804998"/>
              <a:ext cx="99225" cy="126240"/>
            </a:xfrm>
            <a:custGeom>
              <a:avLst/>
              <a:gdLst/>
              <a:ahLst/>
              <a:cxnLst/>
              <a:rect l="l" t="t" r="r" b="b"/>
              <a:pathLst>
                <a:path w="3144" h="4000" extrusionOk="0">
                  <a:moveTo>
                    <a:pt x="665" y="0"/>
                  </a:moveTo>
                  <a:cubicBezTo>
                    <a:pt x="565" y="0"/>
                    <a:pt x="458" y="36"/>
                    <a:pt x="346" y="121"/>
                  </a:cubicBezTo>
                  <a:cubicBezTo>
                    <a:pt x="0" y="371"/>
                    <a:pt x="167" y="717"/>
                    <a:pt x="334" y="1014"/>
                  </a:cubicBezTo>
                  <a:cubicBezTo>
                    <a:pt x="822" y="1860"/>
                    <a:pt x="1334" y="2705"/>
                    <a:pt x="1834" y="3538"/>
                  </a:cubicBezTo>
                  <a:cubicBezTo>
                    <a:pt x="1905" y="3646"/>
                    <a:pt x="1989" y="3777"/>
                    <a:pt x="2084" y="3824"/>
                  </a:cubicBezTo>
                  <a:cubicBezTo>
                    <a:pt x="2255" y="3900"/>
                    <a:pt x="2457" y="3999"/>
                    <a:pt x="2617" y="3999"/>
                  </a:cubicBezTo>
                  <a:cubicBezTo>
                    <a:pt x="2656" y="3999"/>
                    <a:pt x="2694" y="3993"/>
                    <a:pt x="2727" y="3979"/>
                  </a:cubicBezTo>
                  <a:cubicBezTo>
                    <a:pt x="2917" y="3896"/>
                    <a:pt x="3025" y="3622"/>
                    <a:pt x="3144" y="3467"/>
                  </a:cubicBezTo>
                  <a:cubicBezTo>
                    <a:pt x="3084" y="3217"/>
                    <a:pt x="3084" y="3050"/>
                    <a:pt x="3001" y="2967"/>
                  </a:cubicBezTo>
                  <a:cubicBezTo>
                    <a:pt x="2417" y="2086"/>
                    <a:pt x="1834" y="1205"/>
                    <a:pt x="1215" y="360"/>
                  </a:cubicBezTo>
                  <a:cubicBezTo>
                    <a:pt x="1076" y="171"/>
                    <a:pt x="886" y="0"/>
                    <a:pt x="6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88" name="Google Shape;788;p4"/>
            <p:cNvSpPr/>
            <p:nvPr/>
          </p:nvSpPr>
          <p:spPr>
            <a:xfrm>
              <a:off x="8118904" y="330980"/>
              <a:ext cx="81583" cy="111754"/>
            </a:xfrm>
            <a:custGeom>
              <a:avLst/>
              <a:gdLst/>
              <a:ahLst/>
              <a:cxnLst/>
              <a:rect l="l" t="t" r="r" b="b"/>
              <a:pathLst>
                <a:path w="2585" h="3541" extrusionOk="0">
                  <a:moveTo>
                    <a:pt x="494" y="1"/>
                  </a:moveTo>
                  <a:cubicBezTo>
                    <a:pt x="430" y="1"/>
                    <a:pt x="370" y="10"/>
                    <a:pt x="322" y="32"/>
                  </a:cubicBezTo>
                  <a:cubicBezTo>
                    <a:pt x="156" y="104"/>
                    <a:pt x="84" y="366"/>
                    <a:pt x="1" y="473"/>
                  </a:cubicBezTo>
                  <a:cubicBezTo>
                    <a:pt x="144" y="1759"/>
                    <a:pt x="799" y="2652"/>
                    <a:pt x="1608" y="3426"/>
                  </a:cubicBezTo>
                  <a:cubicBezTo>
                    <a:pt x="1677" y="3501"/>
                    <a:pt x="1831" y="3541"/>
                    <a:pt x="1978" y="3541"/>
                  </a:cubicBezTo>
                  <a:cubicBezTo>
                    <a:pt x="2086" y="3541"/>
                    <a:pt x="2190" y="3519"/>
                    <a:pt x="2251" y="3473"/>
                  </a:cubicBezTo>
                  <a:cubicBezTo>
                    <a:pt x="2418" y="3354"/>
                    <a:pt x="2584" y="3009"/>
                    <a:pt x="2537" y="2830"/>
                  </a:cubicBezTo>
                  <a:cubicBezTo>
                    <a:pt x="2239" y="1795"/>
                    <a:pt x="1834" y="794"/>
                    <a:pt x="918" y="116"/>
                  </a:cubicBezTo>
                  <a:cubicBezTo>
                    <a:pt x="810" y="50"/>
                    <a:pt x="640" y="1"/>
                    <a:pt x="4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89" name="Google Shape;789;p4"/>
            <p:cNvSpPr/>
            <p:nvPr/>
          </p:nvSpPr>
          <p:spPr>
            <a:xfrm>
              <a:off x="8764066" y="518347"/>
              <a:ext cx="101876" cy="128165"/>
            </a:xfrm>
            <a:custGeom>
              <a:avLst/>
              <a:gdLst/>
              <a:ahLst/>
              <a:cxnLst/>
              <a:rect l="l" t="t" r="r" b="b"/>
              <a:pathLst>
                <a:path w="3228" h="4061" extrusionOk="0">
                  <a:moveTo>
                    <a:pt x="144" y="1"/>
                  </a:moveTo>
                  <a:cubicBezTo>
                    <a:pt x="132" y="275"/>
                    <a:pt x="1" y="584"/>
                    <a:pt x="96" y="799"/>
                  </a:cubicBezTo>
                  <a:cubicBezTo>
                    <a:pt x="382" y="1370"/>
                    <a:pt x="751" y="1906"/>
                    <a:pt x="1108" y="2442"/>
                  </a:cubicBezTo>
                  <a:cubicBezTo>
                    <a:pt x="1430" y="2918"/>
                    <a:pt x="1727" y="3406"/>
                    <a:pt x="2096" y="3847"/>
                  </a:cubicBezTo>
                  <a:cubicBezTo>
                    <a:pt x="2206" y="3966"/>
                    <a:pt x="2457" y="4060"/>
                    <a:pt x="2654" y="4060"/>
                  </a:cubicBezTo>
                  <a:cubicBezTo>
                    <a:pt x="2693" y="4060"/>
                    <a:pt x="2730" y="4057"/>
                    <a:pt x="2763" y="4049"/>
                  </a:cubicBezTo>
                  <a:cubicBezTo>
                    <a:pt x="2942" y="4025"/>
                    <a:pt x="3073" y="3775"/>
                    <a:pt x="3227" y="3608"/>
                  </a:cubicBezTo>
                  <a:cubicBezTo>
                    <a:pt x="3132" y="3370"/>
                    <a:pt x="3120" y="3192"/>
                    <a:pt x="3001" y="3061"/>
                  </a:cubicBezTo>
                  <a:cubicBezTo>
                    <a:pt x="2299" y="2120"/>
                    <a:pt x="1584" y="1168"/>
                    <a:pt x="846" y="263"/>
                  </a:cubicBezTo>
                  <a:cubicBezTo>
                    <a:pt x="715" y="96"/>
                    <a:pt x="382" y="84"/>
                    <a:pt x="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7923521" y="1036610"/>
              <a:ext cx="85717" cy="109892"/>
            </a:xfrm>
            <a:custGeom>
              <a:avLst/>
              <a:gdLst/>
              <a:ahLst/>
              <a:cxnLst/>
              <a:rect l="l" t="t" r="r" b="b"/>
              <a:pathLst>
                <a:path w="2716" h="3482" extrusionOk="0">
                  <a:moveTo>
                    <a:pt x="626" y="0"/>
                  </a:moveTo>
                  <a:cubicBezTo>
                    <a:pt x="603" y="0"/>
                    <a:pt x="580" y="3"/>
                    <a:pt x="560" y="9"/>
                  </a:cubicBezTo>
                  <a:cubicBezTo>
                    <a:pt x="322" y="93"/>
                    <a:pt x="179" y="462"/>
                    <a:pt x="1" y="688"/>
                  </a:cubicBezTo>
                  <a:cubicBezTo>
                    <a:pt x="393" y="1843"/>
                    <a:pt x="917" y="2772"/>
                    <a:pt x="1775" y="3427"/>
                  </a:cubicBezTo>
                  <a:cubicBezTo>
                    <a:pt x="1835" y="3464"/>
                    <a:pt x="1930" y="3481"/>
                    <a:pt x="2034" y="3481"/>
                  </a:cubicBezTo>
                  <a:cubicBezTo>
                    <a:pt x="2195" y="3481"/>
                    <a:pt x="2376" y="3439"/>
                    <a:pt x="2477" y="3367"/>
                  </a:cubicBezTo>
                  <a:cubicBezTo>
                    <a:pt x="2644" y="3236"/>
                    <a:pt x="2715" y="2915"/>
                    <a:pt x="2703" y="2688"/>
                  </a:cubicBezTo>
                  <a:cubicBezTo>
                    <a:pt x="2679" y="2474"/>
                    <a:pt x="2537" y="2248"/>
                    <a:pt x="2406" y="2045"/>
                  </a:cubicBezTo>
                  <a:cubicBezTo>
                    <a:pt x="2048" y="1486"/>
                    <a:pt x="1703" y="926"/>
                    <a:pt x="1286" y="402"/>
                  </a:cubicBezTo>
                  <a:cubicBezTo>
                    <a:pt x="1137" y="211"/>
                    <a:pt x="827" y="0"/>
                    <a:pt x="6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8133200" y="1090134"/>
              <a:ext cx="88715" cy="109482"/>
            </a:xfrm>
            <a:custGeom>
              <a:avLst/>
              <a:gdLst/>
              <a:ahLst/>
              <a:cxnLst/>
              <a:rect l="l" t="t" r="r" b="b"/>
              <a:pathLst>
                <a:path w="2811" h="3469" extrusionOk="0">
                  <a:moveTo>
                    <a:pt x="503" y="0"/>
                  </a:moveTo>
                  <a:cubicBezTo>
                    <a:pt x="269" y="0"/>
                    <a:pt x="57" y="202"/>
                    <a:pt x="24" y="504"/>
                  </a:cubicBezTo>
                  <a:cubicBezTo>
                    <a:pt x="0" y="683"/>
                    <a:pt x="12" y="897"/>
                    <a:pt x="107" y="1040"/>
                  </a:cubicBezTo>
                  <a:cubicBezTo>
                    <a:pt x="524" y="1731"/>
                    <a:pt x="941" y="2397"/>
                    <a:pt x="1393" y="3040"/>
                  </a:cubicBezTo>
                  <a:cubicBezTo>
                    <a:pt x="1536" y="3219"/>
                    <a:pt x="1786" y="3302"/>
                    <a:pt x="2036" y="3469"/>
                  </a:cubicBezTo>
                  <a:cubicBezTo>
                    <a:pt x="2262" y="3314"/>
                    <a:pt x="2572" y="3231"/>
                    <a:pt x="2643" y="3040"/>
                  </a:cubicBezTo>
                  <a:cubicBezTo>
                    <a:pt x="2751" y="2778"/>
                    <a:pt x="2810" y="2350"/>
                    <a:pt x="2667" y="2171"/>
                  </a:cubicBezTo>
                  <a:cubicBezTo>
                    <a:pt x="2096" y="1457"/>
                    <a:pt x="1477" y="778"/>
                    <a:pt x="822" y="135"/>
                  </a:cubicBezTo>
                  <a:cubicBezTo>
                    <a:pt x="721" y="42"/>
                    <a:pt x="610" y="0"/>
                    <a:pt x="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8383053" y="374847"/>
              <a:ext cx="104116" cy="132741"/>
            </a:xfrm>
            <a:custGeom>
              <a:avLst/>
              <a:gdLst/>
              <a:ahLst/>
              <a:cxnLst/>
              <a:rect l="l" t="t" r="r" b="b"/>
              <a:pathLst>
                <a:path w="3299" h="4206" extrusionOk="0">
                  <a:moveTo>
                    <a:pt x="453" y="0"/>
                  </a:moveTo>
                  <a:cubicBezTo>
                    <a:pt x="207" y="0"/>
                    <a:pt x="10" y="214"/>
                    <a:pt x="1" y="583"/>
                  </a:cubicBezTo>
                  <a:cubicBezTo>
                    <a:pt x="25" y="666"/>
                    <a:pt x="60" y="833"/>
                    <a:pt x="132" y="976"/>
                  </a:cubicBezTo>
                  <a:cubicBezTo>
                    <a:pt x="727" y="1869"/>
                    <a:pt x="1322" y="2786"/>
                    <a:pt x="1977" y="3655"/>
                  </a:cubicBezTo>
                  <a:cubicBezTo>
                    <a:pt x="2168" y="3893"/>
                    <a:pt x="2501" y="4060"/>
                    <a:pt x="2799" y="4191"/>
                  </a:cubicBezTo>
                  <a:cubicBezTo>
                    <a:pt x="2825" y="4201"/>
                    <a:pt x="2856" y="4206"/>
                    <a:pt x="2890" y="4206"/>
                  </a:cubicBezTo>
                  <a:cubicBezTo>
                    <a:pt x="3013" y="4206"/>
                    <a:pt x="3172" y="4144"/>
                    <a:pt x="3227" y="4060"/>
                  </a:cubicBezTo>
                  <a:cubicBezTo>
                    <a:pt x="3299" y="3976"/>
                    <a:pt x="3287" y="3738"/>
                    <a:pt x="3216" y="3631"/>
                  </a:cubicBezTo>
                  <a:cubicBezTo>
                    <a:pt x="2561" y="2595"/>
                    <a:pt x="1870" y="1571"/>
                    <a:pt x="1192" y="547"/>
                  </a:cubicBezTo>
                  <a:cubicBezTo>
                    <a:pt x="1072" y="369"/>
                    <a:pt x="906" y="190"/>
                    <a:pt x="727" y="83"/>
                  </a:cubicBezTo>
                  <a:cubicBezTo>
                    <a:pt x="634" y="27"/>
                    <a:pt x="540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8539365" y="520934"/>
              <a:ext cx="99256" cy="128007"/>
            </a:xfrm>
            <a:custGeom>
              <a:avLst/>
              <a:gdLst/>
              <a:ahLst/>
              <a:cxnLst/>
              <a:rect l="l" t="t" r="r" b="b"/>
              <a:pathLst>
                <a:path w="3145" h="4056" extrusionOk="0">
                  <a:moveTo>
                    <a:pt x="833" y="0"/>
                  </a:moveTo>
                  <a:cubicBezTo>
                    <a:pt x="235" y="0"/>
                    <a:pt x="0" y="508"/>
                    <a:pt x="334" y="1026"/>
                  </a:cubicBezTo>
                  <a:cubicBezTo>
                    <a:pt x="882" y="1919"/>
                    <a:pt x="1477" y="2788"/>
                    <a:pt x="2084" y="3657"/>
                  </a:cubicBezTo>
                  <a:cubicBezTo>
                    <a:pt x="2204" y="3824"/>
                    <a:pt x="2418" y="3967"/>
                    <a:pt x="2608" y="4038"/>
                  </a:cubicBezTo>
                  <a:cubicBezTo>
                    <a:pt x="2638" y="4050"/>
                    <a:pt x="2672" y="4055"/>
                    <a:pt x="2709" y="4055"/>
                  </a:cubicBezTo>
                  <a:cubicBezTo>
                    <a:pt x="2821" y="4055"/>
                    <a:pt x="2956" y="4006"/>
                    <a:pt x="3037" y="3943"/>
                  </a:cubicBezTo>
                  <a:cubicBezTo>
                    <a:pt x="3108" y="3860"/>
                    <a:pt x="3144" y="3646"/>
                    <a:pt x="3085" y="3538"/>
                  </a:cubicBezTo>
                  <a:cubicBezTo>
                    <a:pt x="2537" y="2479"/>
                    <a:pt x="1977" y="1443"/>
                    <a:pt x="1382" y="419"/>
                  </a:cubicBezTo>
                  <a:cubicBezTo>
                    <a:pt x="1263" y="205"/>
                    <a:pt x="1013" y="86"/>
                    <a:pt x="894" y="2"/>
                  </a:cubicBezTo>
                  <a:cubicBezTo>
                    <a:pt x="873" y="1"/>
                    <a:pt x="853" y="0"/>
                    <a:pt x="8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8003177" y="1236284"/>
              <a:ext cx="108251" cy="110018"/>
            </a:xfrm>
            <a:custGeom>
              <a:avLst/>
              <a:gdLst/>
              <a:ahLst/>
              <a:cxnLst/>
              <a:rect l="l" t="t" r="r" b="b"/>
              <a:pathLst>
                <a:path w="3430" h="3486" extrusionOk="0">
                  <a:moveTo>
                    <a:pt x="587" y="0"/>
                  </a:moveTo>
                  <a:cubicBezTo>
                    <a:pt x="511" y="0"/>
                    <a:pt x="427" y="26"/>
                    <a:pt x="334" y="88"/>
                  </a:cubicBezTo>
                  <a:cubicBezTo>
                    <a:pt x="1" y="326"/>
                    <a:pt x="36" y="743"/>
                    <a:pt x="263" y="981"/>
                  </a:cubicBezTo>
                  <a:cubicBezTo>
                    <a:pt x="989" y="1814"/>
                    <a:pt x="1751" y="2612"/>
                    <a:pt x="2561" y="3362"/>
                  </a:cubicBezTo>
                  <a:cubicBezTo>
                    <a:pt x="2658" y="3447"/>
                    <a:pt x="2765" y="3486"/>
                    <a:pt x="2869" y="3486"/>
                  </a:cubicBezTo>
                  <a:cubicBezTo>
                    <a:pt x="3149" y="3486"/>
                    <a:pt x="3412" y="3206"/>
                    <a:pt x="3430" y="2755"/>
                  </a:cubicBezTo>
                  <a:cubicBezTo>
                    <a:pt x="3334" y="2600"/>
                    <a:pt x="3192" y="2338"/>
                    <a:pt x="2977" y="2124"/>
                  </a:cubicBezTo>
                  <a:cubicBezTo>
                    <a:pt x="2382" y="1517"/>
                    <a:pt x="1739" y="969"/>
                    <a:pt x="1120" y="374"/>
                  </a:cubicBezTo>
                  <a:cubicBezTo>
                    <a:pt x="961" y="207"/>
                    <a:pt x="803" y="0"/>
                    <a:pt x="5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8251168" y="1049928"/>
              <a:ext cx="88715" cy="99919"/>
            </a:xfrm>
            <a:custGeom>
              <a:avLst/>
              <a:gdLst/>
              <a:ahLst/>
              <a:cxnLst/>
              <a:rect l="l" t="t" r="r" b="b"/>
              <a:pathLst>
                <a:path w="2811" h="3166" extrusionOk="0">
                  <a:moveTo>
                    <a:pt x="590" y="0"/>
                  </a:moveTo>
                  <a:cubicBezTo>
                    <a:pt x="374" y="0"/>
                    <a:pt x="170" y="149"/>
                    <a:pt x="96" y="409"/>
                  </a:cubicBezTo>
                  <a:cubicBezTo>
                    <a:pt x="25" y="647"/>
                    <a:pt x="1" y="980"/>
                    <a:pt x="120" y="1159"/>
                  </a:cubicBezTo>
                  <a:cubicBezTo>
                    <a:pt x="560" y="1802"/>
                    <a:pt x="1049" y="2445"/>
                    <a:pt x="1584" y="3040"/>
                  </a:cubicBezTo>
                  <a:cubicBezTo>
                    <a:pt x="1664" y="3127"/>
                    <a:pt x="1823" y="3165"/>
                    <a:pt x="1987" y="3165"/>
                  </a:cubicBezTo>
                  <a:cubicBezTo>
                    <a:pt x="2115" y="3165"/>
                    <a:pt x="2247" y="3142"/>
                    <a:pt x="2346" y="3100"/>
                  </a:cubicBezTo>
                  <a:cubicBezTo>
                    <a:pt x="2537" y="3028"/>
                    <a:pt x="2656" y="2743"/>
                    <a:pt x="2811" y="2552"/>
                  </a:cubicBezTo>
                  <a:cubicBezTo>
                    <a:pt x="2704" y="2314"/>
                    <a:pt x="2656" y="2088"/>
                    <a:pt x="2537" y="1945"/>
                  </a:cubicBezTo>
                  <a:cubicBezTo>
                    <a:pt x="2037" y="1338"/>
                    <a:pt x="1513" y="742"/>
                    <a:pt x="965" y="171"/>
                  </a:cubicBezTo>
                  <a:cubicBezTo>
                    <a:pt x="853" y="54"/>
                    <a:pt x="719" y="0"/>
                    <a:pt x="5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8724617" y="1144984"/>
              <a:ext cx="90609" cy="106357"/>
            </a:xfrm>
            <a:custGeom>
              <a:avLst/>
              <a:gdLst/>
              <a:ahLst/>
              <a:cxnLst/>
              <a:rect l="l" t="t" r="r" b="b"/>
              <a:pathLst>
                <a:path w="2871" h="3370" extrusionOk="0">
                  <a:moveTo>
                    <a:pt x="537" y="1"/>
                  </a:moveTo>
                  <a:cubicBezTo>
                    <a:pt x="447" y="1"/>
                    <a:pt x="365" y="17"/>
                    <a:pt x="310" y="52"/>
                  </a:cubicBezTo>
                  <a:cubicBezTo>
                    <a:pt x="144" y="147"/>
                    <a:pt x="1" y="600"/>
                    <a:pt x="84" y="731"/>
                  </a:cubicBezTo>
                  <a:cubicBezTo>
                    <a:pt x="667" y="1600"/>
                    <a:pt x="1275" y="2457"/>
                    <a:pt x="1977" y="3231"/>
                  </a:cubicBezTo>
                  <a:cubicBezTo>
                    <a:pt x="2063" y="3327"/>
                    <a:pt x="2170" y="3370"/>
                    <a:pt x="2280" y="3370"/>
                  </a:cubicBezTo>
                  <a:cubicBezTo>
                    <a:pt x="2566" y="3370"/>
                    <a:pt x="2870" y="3082"/>
                    <a:pt x="2870" y="2695"/>
                  </a:cubicBezTo>
                  <a:cubicBezTo>
                    <a:pt x="2858" y="2636"/>
                    <a:pt x="2834" y="2481"/>
                    <a:pt x="2763" y="2398"/>
                  </a:cubicBezTo>
                  <a:cubicBezTo>
                    <a:pt x="2203" y="1636"/>
                    <a:pt x="1632" y="886"/>
                    <a:pt x="1025" y="171"/>
                  </a:cubicBezTo>
                  <a:cubicBezTo>
                    <a:pt x="937" y="67"/>
                    <a:pt x="720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8707701" y="750148"/>
              <a:ext cx="102254" cy="104905"/>
            </a:xfrm>
            <a:custGeom>
              <a:avLst/>
              <a:gdLst/>
              <a:ahLst/>
              <a:cxnLst/>
              <a:rect l="l" t="t" r="r" b="b"/>
              <a:pathLst>
                <a:path w="3240" h="3324" extrusionOk="0">
                  <a:moveTo>
                    <a:pt x="502" y="0"/>
                  </a:moveTo>
                  <a:cubicBezTo>
                    <a:pt x="448" y="0"/>
                    <a:pt x="399" y="8"/>
                    <a:pt x="358" y="26"/>
                  </a:cubicBezTo>
                  <a:cubicBezTo>
                    <a:pt x="1" y="204"/>
                    <a:pt x="96" y="597"/>
                    <a:pt x="299" y="847"/>
                  </a:cubicBezTo>
                  <a:cubicBezTo>
                    <a:pt x="811" y="1550"/>
                    <a:pt x="1370" y="2240"/>
                    <a:pt x="1930" y="2931"/>
                  </a:cubicBezTo>
                  <a:cubicBezTo>
                    <a:pt x="2061" y="3074"/>
                    <a:pt x="2239" y="3217"/>
                    <a:pt x="2418" y="3288"/>
                  </a:cubicBezTo>
                  <a:cubicBezTo>
                    <a:pt x="2486" y="3312"/>
                    <a:pt x="2554" y="3324"/>
                    <a:pt x="2620" y="3324"/>
                  </a:cubicBezTo>
                  <a:cubicBezTo>
                    <a:pt x="2948" y="3324"/>
                    <a:pt x="3229" y="3039"/>
                    <a:pt x="3239" y="2574"/>
                  </a:cubicBezTo>
                  <a:cubicBezTo>
                    <a:pt x="3156" y="2419"/>
                    <a:pt x="3037" y="2157"/>
                    <a:pt x="2835" y="1967"/>
                  </a:cubicBezTo>
                  <a:cubicBezTo>
                    <a:pt x="2275" y="1371"/>
                    <a:pt x="1727" y="776"/>
                    <a:pt x="1108" y="240"/>
                  </a:cubicBezTo>
                  <a:cubicBezTo>
                    <a:pt x="968" y="109"/>
                    <a:pt x="702" y="0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8251547" y="346034"/>
              <a:ext cx="93607" cy="110365"/>
            </a:xfrm>
            <a:custGeom>
              <a:avLst/>
              <a:gdLst/>
              <a:ahLst/>
              <a:cxnLst/>
              <a:rect l="l" t="t" r="r" b="b"/>
              <a:pathLst>
                <a:path w="2966" h="3497" extrusionOk="0">
                  <a:moveTo>
                    <a:pt x="713" y="1"/>
                  </a:moveTo>
                  <a:cubicBezTo>
                    <a:pt x="601" y="1"/>
                    <a:pt x="482" y="39"/>
                    <a:pt x="358" y="127"/>
                  </a:cubicBezTo>
                  <a:cubicBezTo>
                    <a:pt x="1" y="377"/>
                    <a:pt x="25" y="734"/>
                    <a:pt x="239" y="1056"/>
                  </a:cubicBezTo>
                  <a:cubicBezTo>
                    <a:pt x="667" y="1758"/>
                    <a:pt x="1096" y="2449"/>
                    <a:pt x="1560" y="3115"/>
                  </a:cubicBezTo>
                  <a:cubicBezTo>
                    <a:pt x="1691" y="3306"/>
                    <a:pt x="1953" y="3413"/>
                    <a:pt x="2072" y="3496"/>
                  </a:cubicBezTo>
                  <a:cubicBezTo>
                    <a:pt x="2668" y="3496"/>
                    <a:pt x="2965" y="3068"/>
                    <a:pt x="2703" y="2651"/>
                  </a:cubicBezTo>
                  <a:cubicBezTo>
                    <a:pt x="2263" y="1877"/>
                    <a:pt x="1775" y="1103"/>
                    <a:pt x="1263" y="365"/>
                  </a:cubicBezTo>
                  <a:cubicBezTo>
                    <a:pt x="1128" y="151"/>
                    <a:pt x="936" y="1"/>
                    <a:pt x="7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8623912" y="1331845"/>
              <a:ext cx="84581" cy="100108"/>
            </a:xfrm>
            <a:custGeom>
              <a:avLst/>
              <a:gdLst/>
              <a:ahLst/>
              <a:cxnLst/>
              <a:rect l="l" t="t" r="r" b="b"/>
              <a:pathLst>
                <a:path w="2680" h="3172" extrusionOk="0">
                  <a:moveTo>
                    <a:pt x="510" y="1"/>
                  </a:moveTo>
                  <a:cubicBezTo>
                    <a:pt x="388" y="1"/>
                    <a:pt x="269" y="25"/>
                    <a:pt x="227" y="72"/>
                  </a:cubicBezTo>
                  <a:cubicBezTo>
                    <a:pt x="96" y="227"/>
                    <a:pt x="1" y="572"/>
                    <a:pt x="96" y="715"/>
                  </a:cubicBezTo>
                  <a:cubicBezTo>
                    <a:pt x="501" y="1489"/>
                    <a:pt x="953" y="2263"/>
                    <a:pt x="1465" y="2977"/>
                  </a:cubicBezTo>
                  <a:cubicBezTo>
                    <a:pt x="1553" y="3101"/>
                    <a:pt x="1810" y="3172"/>
                    <a:pt x="2029" y="3172"/>
                  </a:cubicBezTo>
                  <a:cubicBezTo>
                    <a:pt x="2107" y="3172"/>
                    <a:pt x="2180" y="3163"/>
                    <a:pt x="2239" y="3144"/>
                  </a:cubicBezTo>
                  <a:cubicBezTo>
                    <a:pt x="2430" y="3085"/>
                    <a:pt x="2549" y="2775"/>
                    <a:pt x="2680" y="2596"/>
                  </a:cubicBezTo>
                  <a:cubicBezTo>
                    <a:pt x="2573" y="2299"/>
                    <a:pt x="2561" y="2073"/>
                    <a:pt x="2453" y="1918"/>
                  </a:cubicBezTo>
                  <a:cubicBezTo>
                    <a:pt x="1918" y="1287"/>
                    <a:pt x="1382" y="656"/>
                    <a:pt x="810" y="72"/>
                  </a:cubicBezTo>
                  <a:cubicBezTo>
                    <a:pt x="757" y="25"/>
                    <a:pt x="632" y="1"/>
                    <a:pt x="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7749536" y="1141323"/>
              <a:ext cx="95879" cy="86853"/>
            </a:xfrm>
            <a:custGeom>
              <a:avLst/>
              <a:gdLst/>
              <a:ahLst/>
              <a:cxnLst/>
              <a:rect l="l" t="t" r="r" b="b"/>
              <a:pathLst>
                <a:path w="3038" h="2752" extrusionOk="0">
                  <a:moveTo>
                    <a:pt x="730" y="1"/>
                  </a:moveTo>
                  <a:cubicBezTo>
                    <a:pt x="546" y="1"/>
                    <a:pt x="310" y="73"/>
                    <a:pt x="203" y="180"/>
                  </a:cubicBezTo>
                  <a:cubicBezTo>
                    <a:pt x="60" y="323"/>
                    <a:pt x="1" y="763"/>
                    <a:pt x="96" y="906"/>
                  </a:cubicBezTo>
                  <a:cubicBezTo>
                    <a:pt x="513" y="1490"/>
                    <a:pt x="1013" y="2025"/>
                    <a:pt x="1501" y="2549"/>
                  </a:cubicBezTo>
                  <a:cubicBezTo>
                    <a:pt x="1632" y="2680"/>
                    <a:pt x="1858" y="2704"/>
                    <a:pt x="1965" y="2752"/>
                  </a:cubicBezTo>
                  <a:cubicBezTo>
                    <a:pt x="2680" y="2752"/>
                    <a:pt x="3037" y="2073"/>
                    <a:pt x="2620" y="1549"/>
                  </a:cubicBezTo>
                  <a:cubicBezTo>
                    <a:pt x="2144" y="966"/>
                    <a:pt x="1525" y="490"/>
                    <a:pt x="930" y="49"/>
                  </a:cubicBezTo>
                  <a:cubicBezTo>
                    <a:pt x="885" y="16"/>
                    <a:pt x="813" y="1"/>
                    <a:pt x="7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8365033" y="885095"/>
              <a:ext cx="85338" cy="96984"/>
            </a:xfrm>
            <a:custGeom>
              <a:avLst/>
              <a:gdLst/>
              <a:ahLst/>
              <a:cxnLst/>
              <a:rect l="l" t="t" r="r" b="b"/>
              <a:pathLst>
                <a:path w="2704" h="3073" extrusionOk="0">
                  <a:moveTo>
                    <a:pt x="631" y="1"/>
                  </a:moveTo>
                  <a:cubicBezTo>
                    <a:pt x="576" y="1"/>
                    <a:pt x="531" y="11"/>
                    <a:pt x="500" y="36"/>
                  </a:cubicBezTo>
                  <a:cubicBezTo>
                    <a:pt x="274" y="203"/>
                    <a:pt x="0" y="691"/>
                    <a:pt x="96" y="822"/>
                  </a:cubicBezTo>
                  <a:cubicBezTo>
                    <a:pt x="596" y="1584"/>
                    <a:pt x="1131" y="2334"/>
                    <a:pt x="1786" y="2953"/>
                  </a:cubicBezTo>
                  <a:cubicBezTo>
                    <a:pt x="1874" y="3035"/>
                    <a:pt x="1975" y="3073"/>
                    <a:pt x="2076" y="3073"/>
                  </a:cubicBezTo>
                  <a:cubicBezTo>
                    <a:pt x="2385" y="3073"/>
                    <a:pt x="2703" y="2723"/>
                    <a:pt x="2703" y="2239"/>
                  </a:cubicBezTo>
                  <a:cubicBezTo>
                    <a:pt x="2620" y="2108"/>
                    <a:pt x="2536" y="1834"/>
                    <a:pt x="2370" y="1620"/>
                  </a:cubicBezTo>
                  <a:cubicBezTo>
                    <a:pt x="2013" y="1143"/>
                    <a:pt x="1655" y="667"/>
                    <a:pt x="1239" y="250"/>
                  </a:cubicBezTo>
                  <a:cubicBezTo>
                    <a:pt x="1101" y="122"/>
                    <a:pt x="815" y="1"/>
                    <a:pt x="6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7946055" y="450431"/>
              <a:ext cx="84202" cy="100992"/>
            </a:xfrm>
            <a:custGeom>
              <a:avLst/>
              <a:gdLst/>
              <a:ahLst/>
              <a:cxnLst/>
              <a:rect l="l" t="t" r="r" b="b"/>
              <a:pathLst>
                <a:path w="2668" h="3200" extrusionOk="0">
                  <a:moveTo>
                    <a:pt x="660" y="1"/>
                  </a:moveTo>
                  <a:cubicBezTo>
                    <a:pt x="461" y="1"/>
                    <a:pt x="207" y="70"/>
                    <a:pt x="108" y="188"/>
                  </a:cubicBezTo>
                  <a:cubicBezTo>
                    <a:pt x="1" y="343"/>
                    <a:pt x="1" y="700"/>
                    <a:pt x="108" y="879"/>
                  </a:cubicBezTo>
                  <a:cubicBezTo>
                    <a:pt x="418" y="1438"/>
                    <a:pt x="775" y="1974"/>
                    <a:pt x="1156" y="2498"/>
                  </a:cubicBezTo>
                  <a:cubicBezTo>
                    <a:pt x="1334" y="2748"/>
                    <a:pt x="1573" y="2986"/>
                    <a:pt x="1834" y="3129"/>
                  </a:cubicBezTo>
                  <a:cubicBezTo>
                    <a:pt x="1931" y="3178"/>
                    <a:pt x="2027" y="3200"/>
                    <a:pt x="2117" y="3200"/>
                  </a:cubicBezTo>
                  <a:cubicBezTo>
                    <a:pt x="2425" y="3200"/>
                    <a:pt x="2668" y="2938"/>
                    <a:pt x="2668" y="2570"/>
                  </a:cubicBezTo>
                  <a:cubicBezTo>
                    <a:pt x="2668" y="2058"/>
                    <a:pt x="1299" y="117"/>
                    <a:pt x="775" y="10"/>
                  </a:cubicBezTo>
                  <a:cubicBezTo>
                    <a:pt x="740" y="4"/>
                    <a:pt x="701" y="1"/>
                    <a:pt x="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8311667" y="1483076"/>
              <a:ext cx="88336" cy="82908"/>
            </a:xfrm>
            <a:custGeom>
              <a:avLst/>
              <a:gdLst/>
              <a:ahLst/>
              <a:cxnLst/>
              <a:rect l="l" t="t" r="r" b="b"/>
              <a:pathLst>
                <a:path w="2799" h="2627" extrusionOk="0">
                  <a:moveTo>
                    <a:pt x="698" y="0"/>
                  </a:moveTo>
                  <a:cubicBezTo>
                    <a:pt x="519" y="0"/>
                    <a:pt x="340" y="42"/>
                    <a:pt x="263" y="126"/>
                  </a:cubicBezTo>
                  <a:cubicBezTo>
                    <a:pt x="108" y="317"/>
                    <a:pt x="1" y="840"/>
                    <a:pt x="132" y="1007"/>
                  </a:cubicBezTo>
                  <a:cubicBezTo>
                    <a:pt x="596" y="1567"/>
                    <a:pt x="1120" y="2103"/>
                    <a:pt x="1715" y="2519"/>
                  </a:cubicBezTo>
                  <a:cubicBezTo>
                    <a:pt x="1823" y="2593"/>
                    <a:pt x="1939" y="2627"/>
                    <a:pt x="2053" y="2627"/>
                  </a:cubicBezTo>
                  <a:cubicBezTo>
                    <a:pt x="2419" y="2627"/>
                    <a:pt x="2771" y="2280"/>
                    <a:pt x="2799" y="1781"/>
                  </a:cubicBezTo>
                  <a:cubicBezTo>
                    <a:pt x="2751" y="1674"/>
                    <a:pt x="2692" y="1436"/>
                    <a:pt x="2549" y="1281"/>
                  </a:cubicBezTo>
                  <a:cubicBezTo>
                    <a:pt x="2084" y="864"/>
                    <a:pt x="1620" y="436"/>
                    <a:pt x="1096" y="90"/>
                  </a:cubicBezTo>
                  <a:cubicBezTo>
                    <a:pt x="1003" y="30"/>
                    <a:pt x="851" y="0"/>
                    <a:pt x="6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8248548" y="1318717"/>
              <a:ext cx="89473" cy="91745"/>
            </a:xfrm>
            <a:custGeom>
              <a:avLst/>
              <a:gdLst/>
              <a:ahLst/>
              <a:cxnLst/>
              <a:rect l="l" t="t" r="r" b="b"/>
              <a:pathLst>
                <a:path w="2835" h="2907" extrusionOk="0">
                  <a:moveTo>
                    <a:pt x="215" y="0"/>
                  </a:moveTo>
                  <a:cubicBezTo>
                    <a:pt x="179" y="274"/>
                    <a:pt x="0" y="631"/>
                    <a:pt x="120" y="798"/>
                  </a:cubicBezTo>
                  <a:cubicBezTo>
                    <a:pt x="584" y="1488"/>
                    <a:pt x="1108" y="2167"/>
                    <a:pt x="1667" y="2786"/>
                  </a:cubicBezTo>
                  <a:cubicBezTo>
                    <a:pt x="1740" y="2866"/>
                    <a:pt x="1911" y="2906"/>
                    <a:pt x="2079" y="2906"/>
                  </a:cubicBezTo>
                  <a:cubicBezTo>
                    <a:pt x="2185" y="2906"/>
                    <a:pt x="2291" y="2890"/>
                    <a:pt x="2370" y="2858"/>
                  </a:cubicBezTo>
                  <a:cubicBezTo>
                    <a:pt x="2548" y="2786"/>
                    <a:pt x="2667" y="2536"/>
                    <a:pt x="2834" y="2322"/>
                  </a:cubicBezTo>
                  <a:cubicBezTo>
                    <a:pt x="2667" y="2036"/>
                    <a:pt x="2584" y="1774"/>
                    <a:pt x="2406" y="1584"/>
                  </a:cubicBezTo>
                  <a:cubicBezTo>
                    <a:pt x="1953" y="1096"/>
                    <a:pt x="1489" y="619"/>
                    <a:pt x="989" y="179"/>
                  </a:cubicBezTo>
                  <a:cubicBezTo>
                    <a:pt x="810" y="36"/>
                    <a:pt x="477" y="60"/>
                    <a:pt x="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8582601" y="1071830"/>
              <a:ext cx="91713" cy="94743"/>
            </a:xfrm>
            <a:custGeom>
              <a:avLst/>
              <a:gdLst/>
              <a:ahLst/>
              <a:cxnLst/>
              <a:rect l="l" t="t" r="r" b="b"/>
              <a:pathLst>
                <a:path w="2906" h="3002" extrusionOk="0">
                  <a:moveTo>
                    <a:pt x="167" y="1"/>
                  </a:moveTo>
                  <a:cubicBezTo>
                    <a:pt x="131" y="239"/>
                    <a:pt x="0" y="548"/>
                    <a:pt x="107" y="679"/>
                  </a:cubicBezTo>
                  <a:cubicBezTo>
                    <a:pt x="631" y="1394"/>
                    <a:pt x="1191" y="2072"/>
                    <a:pt x="1762" y="2739"/>
                  </a:cubicBezTo>
                  <a:cubicBezTo>
                    <a:pt x="1857" y="2858"/>
                    <a:pt x="2072" y="2882"/>
                    <a:pt x="2322" y="3001"/>
                  </a:cubicBezTo>
                  <a:cubicBezTo>
                    <a:pt x="2500" y="2858"/>
                    <a:pt x="2786" y="2739"/>
                    <a:pt x="2846" y="2549"/>
                  </a:cubicBezTo>
                  <a:cubicBezTo>
                    <a:pt x="2905" y="2322"/>
                    <a:pt x="2834" y="1965"/>
                    <a:pt x="2679" y="1799"/>
                  </a:cubicBezTo>
                  <a:cubicBezTo>
                    <a:pt x="2119" y="1203"/>
                    <a:pt x="1500" y="632"/>
                    <a:pt x="869" y="108"/>
                  </a:cubicBezTo>
                  <a:cubicBezTo>
                    <a:pt x="758" y="13"/>
                    <a:pt x="589" y="7"/>
                    <a:pt x="418" y="7"/>
                  </a:cubicBezTo>
                  <a:cubicBezTo>
                    <a:pt x="396" y="7"/>
                    <a:pt x="375" y="7"/>
                    <a:pt x="354" y="7"/>
                  </a:cubicBezTo>
                  <a:cubicBezTo>
                    <a:pt x="290" y="7"/>
                    <a:pt x="226" y="7"/>
                    <a:pt x="1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7831464" y="777668"/>
              <a:ext cx="89189" cy="95627"/>
            </a:xfrm>
            <a:custGeom>
              <a:avLst/>
              <a:gdLst/>
              <a:ahLst/>
              <a:cxnLst/>
              <a:rect l="l" t="t" r="r" b="b"/>
              <a:pathLst>
                <a:path w="2826" h="3030" extrusionOk="0">
                  <a:moveTo>
                    <a:pt x="460" y="1"/>
                  </a:moveTo>
                  <a:cubicBezTo>
                    <a:pt x="389" y="1"/>
                    <a:pt x="320" y="9"/>
                    <a:pt x="262" y="23"/>
                  </a:cubicBezTo>
                  <a:cubicBezTo>
                    <a:pt x="155" y="47"/>
                    <a:pt x="1" y="392"/>
                    <a:pt x="48" y="511"/>
                  </a:cubicBezTo>
                  <a:cubicBezTo>
                    <a:pt x="405" y="1464"/>
                    <a:pt x="977" y="2321"/>
                    <a:pt x="1810" y="2916"/>
                  </a:cubicBezTo>
                  <a:cubicBezTo>
                    <a:pt x="1914" y="2994"/>
                    <a:pt x="2028" y="3029"/>
                    <a:pt x="2140" y="3029"/>
                  </a:cubicBezTo>
                  <a:cubicBezTo>
                    <a:pt x="2491" y="3029"/>
                    <a:pt x="2826" y="2686"/>
                    <a:pt x="2798" y="2226"/>
                  </a:cubicBezTo>
                  <a:cubicBezTo>
                    <a:pt x="2739" y="2118"/>
                    <a:pt x="2679" y="1904"/>
                    <a:pt x="2548" y="1773"/>
                  </a:cubicBezTo>
                  <a:cubicBezTo>
                    <a:pt x="2013" y="1214"/>
                    <a:pt x="1477" y="654"/>
                    <a:pt x="893" y="142"/>
                  </a:cubicBezTo>
                  <a:cubicBezTo>
                    <a:pt x="802" y="42"/>
                    <a:pt x="624" y="1"/>
                    <a:pt x="4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8045655" y="594246"/>
              <a:ext cx="90956" cy="110239"/>
            </a:xfrm>
            <a:custGeom>
              <a:avLst/>
              <a:gdLst/>
              <a:ahLst/>
              <a:cxnLst/>
              <a:rect l="l" t="t" r="r" b="b"/>
              <a:pathLst>
                <a:path w="2882" h="3493" extrusionOk="0">
                  <a:moveTo>
                    <a:pt x="36" y="1"/>
                  </a:moveTo>
                  <a:lnTo>
                    <a:pt x="36" y="1"/>
                  </a:lnTo>
                  <a:cubicBezTo>
                    <a:pt x="48" y="239"/>
                    <a:pt x="0" y="513"/>
                    <a:pt x="107" y="691"/>
                  </a:cubicBezTo>
                  <a:cubicBezTo>
                    <a:pt x="572" y="1465"/>
                    <a:pt x="1072" y="2215"/>
                    <a:pt x="1596" y="2954"/>
                  </a:cubicBezTo>
                  <a:cubicBezTo>
                    <a:pt x="1726" y="3156"/>
                    <a:pt x="1905" y="3335"/>
                    <a:pt x="2119" y="3430"/>
                  </a:cubicBezTo>
                  <a:cubicBezTo>
                    <a:pt x="2202" y="3472"/>
                    <a:pt x="2285" y="3492"/>
                    <a:pt x="2365" y="3492"/>
                  </a:cubicBezTo>
                  <a:cubicBezTo>
                    <a:pt x="2644" y="3492"/>
                    <a:pt x="2881" y="3250"/>
                    <a:pt x="2881" y="2870"/>
                  </a:cubicBezTo>
                  <a:cubicBezTo>
                    <a:pt x="2834" y="2763"/>
                    <a:pt x="2798" y="2561"/>
                    <a:pt x="2703" y="2442"/>
                  </a:cubicBezTo>
                  <a:cubicBezTo>
                    <a:pt x="2048" y="1668"/>
                    <a:pt x="1405" y="894"/>
                    <a:pt x="703" y="144"/>
                  </a:cubicBezTo>
                  <a:cubicBezTo>
                    <a:pt x="572" y="1"/>
                    <a:pt x="262" y="37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8332338" y="586546"/>
              <a:ext cx="64666" cy="110807"/>
            </a:xfrm>
            <a:custGeom>
              <a:avLst/>
              <a:gdLst/>
              <a:ahLst/>
              <a:cxnLst/>
              <a:rect l="l" t="t" r="r" b="b"/>
              <a:pathLst>
                <a:path w="2049" h="3511" extrusionOk="0">
                  <a:moveTo>
                    <a:pt x="470" y="0"/>
                  </a:moveTo>
                  <a:cubicBezTo>
                    <a:pt x="451" y="0"/>
                    <a:pt x="434" y="2"/>
                    <a:pt x="417" y="7"/>
                  </a:cubicBezTo>
                  <a:cubicBezTo>
                    <a:pt x="239" y="43"/>
                    <a:pt x="120" y="376"/>
                    <a:pt x="1" y="554"/>
                  </a:cubicBezTo>
                  <a:cubicBezTo>
                    <a:pt x="203" y="1388"/>
                    <a:pt x="358" y="2102"/>
                    <a:pt x="548" y="2817"/>
                  </a:cubicBezTo>
                  <a:cubicBezTo>
                    <a:pt x="644" y="3187"/>
                    <a:pt x="833" y="3511"/>
                    <a:pt x="1234" y="3511"/>
                  </a:cubicBezTo>
                  <a:cubicBezTo>
                    <a:pt x="1284" y="3511"/>
                    <a:pt x="1337" y="3506"/>
                    <a:pt x="1394" y="3495"/>
                  </a:cubicBezTo>
                  <a:cubicBezTo>
                    <a:pt x="1810" y="3436"/>
                    <a:pt x="2048" y="2948"/>
                    <a:pt x="1870" y="2424"/>
                  </a:cubicBezTo>
                  <a:cubicBezTo>
                    <a:pt x="1632" y="1733"/>
                    <a:pt x="1370" y="1031"/>
                    <a:pt x="1036" y="376"/>
                  </a:cubicBezTo>
                  <a:cubicBezTo>
                    <a:pt x="950" y="203"/>
                    <a:pt x="657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8393973" y="546592"/>
              <a:ext cx="74040" cy="97552"/>
            </a:xfrm>
            <a:custGeom>
              <a:avLst/>
              <a:gdLst/>
              <a:ahLst/>
              <a:cxnLst/>
              <a:rect l="l" t="t" r="r" b="b"/>
              <a:pathLst>
                <a:path w="2346" h="3091" extrusionOk="0">
                  <a:moveTo>
                    <a:pt x="509" y="1"/>
                  </a:moveTo>
                  <a:cubicBezTo>
                    <a:pt x="243" y="1"/>
                    <a:pt x="8" y="234"/>
                    <a:pt x="0" y="582"/>
                  </a:cubicBezTo>
                  <a:cubicBezTo>
                    <a:pt x="0" y="630"/>
                    <a:pt x="0" y="701"/>
                    <a:pt x="24" y="749"/>
                  </a:cubicBezTo>
                  <a:cubicBezTo>
                    <a:pt x="417" y="1475"/>
                    <a:pt x="774" y="2213"/>
                    <a:pt x="1227" y="2904"/>
                  </a:cubicBezTo>
                  <a:cubicBezTo>
                    <a:pt x="1307" y="3016"/>
                    <a:pt x="1577" y="3091"/>
                    <a:pt x="1792" y="3091"/>
                  </a:cubicBezTo>
                  <a:cubicBezTo>
                    <a:pt x="1895" y="3091"/>
                    <a:pt x="1986" y="3074"/>
                    <a:pt x="2036" y="3035"/>
                  </a:cubicBezTo>
                  <a:cubicBezTo>
                    <a:pt x="2227" y="2880"/>
                    <a:pt x="2346" y="2440"/>
                    <a:pt x="2286" y="2190"/>
                  </a:cubicBezTo>
                  <a:cubicBezTo>
                    <a:pt x="2203" y="1820"/>
                    <a:pt x="1929" y="1463"/>
                    <a:pt x="1703" y="1130"/>
                  </a:cubicBezTo>
                  <a:cubicBezTo>
                    <a:pt x="1453" y="773"/>
                    <a:pt x="1191" y="416"/>
                    <a:pt x="857" y="142"/>
                  </a:cubicBezTo>
                  <a:cubicBezTo>
                    <a:pt x="746" y="44"/>
                    <a:pt x="624" y="1"/>
                    <a:pt x="5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8430423" y="217809"/>
              <a:ext cx="80794" cy="100392"/>
            </a:xfrm>
            <a:custGeom>
              <a:avLst/>
              <a:gdLst/>
              <a:ahLst/>
              <a:cxnLst/>
              <a:rect l="l" t="t" r="r" b="b"/>
              <a:pathLst>
                <a:path w="2560" h="3181" extrusionOk="0">
                  <a:moveTo>
                    <a:pt x="512" y="1"/>
                  </a:moveTo>
                  <a:cubicBezTo>
                    <a:pt x="366" y="1"/>
                    <a:pt x="227" y="26"/>
                    <a:pt x="131" y="94"/>
                  </a:cubicBezTo>
                  <a:cubicBezTo>
                    <a:pt x="12" y="189"/>
                    <a:pt x="0" y="547"/>
                    <a:pt x="72" y="737"/>
                  </a:cubicBezTo>
                  <a:cubicBezTo>
                    <a:pt x="250" y="1130"/>
                    <a:pt x="512" y="1511"/>
                    <a:pt x="750" y="1880"/>
                  </a:cubicBezTo>
                  <a:cubicBezTo>
                    <a:pt x="988" y="2249"/>
                    <a:pt x="1179" y="2654"/>
                    <a:pt x="1476" y="2975"/>
                  </a:cubicBezTo>
                  <a:cubicBezTo>
                    <a:pt x="1590" y="3108"/>
                    <a:pt x="1825" y="3180"/>
                    <a:pt x="2017" y="3180"/>
                  </a:cubicBezTo>
                  <a:cubicBezTo>
                    <a:pt x="2067" y="3180"/>
                    <a:pt x="2114" y="3176"/>
                    <a:pt x="2155" y="3166"/>
                  </a:cubicBezTo>
                  <a:cubicBezTo>
                    <a:pt x="2322" y="3130"/>
                    <a:pt x="2441" y="2856"/>
                    <a:pt x="2560" y="2725"/>
                  </a:cubicBezTo>
                  <a:cubicBezTo>
                    <a:pt x="2488" y="2523"/>
                    <a:pt x="2488" y="2404"/>
                    <a:pt x="2441" y="2309"/>
                  </a:cubicBezTo>
                  <a:cubicBezTo>
                    <a:pt x="2060" y="1654"/>
                    <a:pt x="1667" y="1011"/>
                    <a:pt x="1250" y="380"/>
                  </a:cubicBezTo>
                  <a:cubicBezTo>
                    <a:pt x="1167" y="225"/>
                    <a:pt x="1000" y="58"/>
                    <a:pt x="834" y="35"/>
                  </a:cubicBezTo>
                  <a:cubicBezTo>
                    <a:pt x="732" y="14"/>
                    <a:pt x="620" y="1"/>
                    <a:pt x="5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8707102" y="1295395"/>
              <a:ext cx="79941" cy="87863"/>
            </a:xfrm>
            <a:custGeom>
              <a:avLst/>
              <a:gdLst/>
              <a:ahLst/>
              <a:cxnLst/>
              <a:rect l="l" t="t" r="r" b="b"/>
              <a:pathLst>
                <a:path w="2533" h="2784" extrusionOk="0">
                  <a:moveTo>
                    <a:pt x="704" y="0"/>
                  </a:moveTo>
                  <a:cubicBezTo>
                    <a:pt x="294" y="0"/>
                    <a:pt x="1" y="372"/>
                    <a:pt x="198" y="799"/>
                  </a:cubicBezTo>
                  <a:cubicBezTo>
                    <a:pt x="508" y="1442"/>
                    <a:pt x="913" y="2049"/>
                    <a:pt x="1341" y="2620"/>
                  </a:cubicBezTo>
                  <a:cubicBezTo>
                    <a:pt x="1424" y="2728"/>
                    <a:pt x="1651" y="2784"/>
                    <a:pt x="1849" y="2784"/>
                  </a:cubicBezTo>
                  <a:cubicBezTo>
                    <a:pt x="1936" y="2784"/>
                    <a:pt x="2018" y="2773"/>
                    <a:pt x="2080" y="2751"/>
                  </a:cubicBezTo>
                  <a:cubicBezTo>
                    <a:pt x="2294" y="2680"/>
                    <a:pt x="2425" y="2382"/>
                    <a:pt x="2520" y="2275"/>
                  </a:cubicBezTo>
                  <a:cubicBezTo>
                    <a:pt x="2532" y="1584"/>
                    <a:pt x="1413" y="168"/>
                    <a:pt x="889" y="25"/>
                  </a:cubicBezTo>
                  <a:cubicBezTo>
                    <a:pt x="826" y="8"/>
                    <a:pt x="764" y="0"/>
                    <a:pt x="7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8513077" y="1168495"/>
              <a:ext cx="72935" cy="92439"/>
            </a:xfrm>
            <a:custGeom>
              <a:avLst/>
              <a:gdLst/>
              <a:ahLst/>
              <a:cxnLst/>
              <a:rect l="l" t="t" r="r" b="b"/>
              <a:pathLst>
                <a:path w="2311" h="2929" extrusionOk="0">
                  <a:moveTo>
                    <a:pt x="488" y="0"/>
                  </a:moveTo>
                  <a:cubicBezTo>
                    <a:pt x="435" y="0"/>
                    <a:pt x="386" y="7"/>
                    <a:pt x="346" y="21"/>
                  </a:cubicBezTo>
                  <a:cubicBezTo>
                    <a:pt x="179" y="81"/>
                    <a:pt x="0" y="331"/>
                    <a:pt x="0" y="510"/>
                  </a:cubicBezTo>
                  <a:cubicBezTo>
                    <a:pt x="12" y="1474"/>
                    <a:pt x="512" y="2236"/>
                    <a:pt x="1191" y="2843"/>
                  </a:cubicBezTo>
                  <a:cubicBezTo>
                    <a:pt x="1255" y="2901"/>
                    <a:pt x="1381" y="2928"/>
                    <a:pt x="1515" y="2928"/>
                  </a:cubicBezTo>
                  <a:cubicBezTo>
                    <a:pt x="1657" y="2928"/>
                    <a:pt x="1808" y="2898"/>
                    <a:pt x="1905" y="2843"/>
                  </a:cubicBezTo>
                  <a:cubicBezTo>
                    <a:pt x="2096" y="2760"/>
                    <a:pt x="2203" y="2474"/>
                    <a:pt x="2310" y="2319"/>
                  </a:cubicBezTo>
                  <a:cubicBezTo>
                    <a:pt x="2263" y="2117"/>
                    <a:pt x="2263" y="1986"/>
                    <a:pt x="2191" y="1903"/>
                  </a:cubicBezTo>
                  <a:cubicBezTo>
                    <a:pt x="1786" y="1307"/>
                    <a:pt x="1370" y="712"/>
                    <a:pt x="929" y="164"/>
                  </a:cubicBezTo>
                  <a:cubicBezTo>
                    <a:pt x="848" y="65"/>
                    <a:pt x="651" y="0"/>
                    <a:pt x="4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7653723" y="958722"/>
              <a:ext cx="87232" cy="91019"/>
            </a:xfrm>
            <a:custGeom>
              <a:avLst/>
              <a:gdLst/>
              <a:ahLst/>
              <a:cxnLst/>
              <a:rect l="l" t="t" r="r" b="b"/>
              <a:pathLst>
                <a:path w="2764" h="2884" extrusionOk="0">
                  <a:moveTo>
                    <a:pt x="639" y="1"/>
                  </a:moveTo>
                  <a:cubicBezTo>
                    <a:pt x="487" y="1"/>
                    <a:pt x="278" y="61"/>
                    <a:pt x="203" y="144"/>
                  </a:cubicBezTo>
                  <a:cubicBezTo>
                    <a:pt x="72" y="287"/>
                    <a:pt x="1" y="668"/>
                    <a:pt x="84" y="787"/>
                  </a:cubicBezTo>
                  <a:cubicBezTo>
                    <a:pt x="668" y="1489"/>
                    <a:pt x="1263" y="2168"/>
                    <a:pt x="1930" y="2763"/>
                  </a:cubicBezTo>
                  <a:cubicBezTo>
                    <a:pt x="2023" y="2846"/>
                    <a:pt x="2128" y="2883"/>
                    <a:pt x="2232" y="2883"/>
                  </a:cubicBezTo>
                  <a:cubicBezTo>
                    <a:pt x="2499" y="2883"/>
                    <a:pt x="2755" y="2640"/>
                    <a:pt x="2763" y="2323"/>
                  </a:cubicBezTo>
                  <a:cubicBezTo>
                    <a:pt x="2763" y="2275"/>
                    <a:pt x="2763" y="2204"/>
                    <a:pt x="2751" y="2168"/>
                  </a:cubicBezTo>
                  <a:cubicBezTo>
                    <a:pt x="2096" y="1454"/>
                    <a:pt x="1465" y="727"/>
                    <a:pt x="787" y="37"/>
                  </a:cubicBezTo>
                  <a:cubicBezTo>
                    <a:pt x="758" y="12"/>
                    <a:pt x="704" y="1"/>
                    <a:pt x="6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8792248" y="1007576"/>
              <a:ext cx="83097" cy="99193"/>
            </a:xfrm>
            <a:custGeom>
              <a:avLst/>
              <a:gdLst/>
              <a:ahLst/>
              <a:cxnLst/>
              <a:rect l="l" t="t" r="r" b="b"/>
              <a:pathLst>
                <a:path w="2633" h="3143" extrusionOk="0">
                  <a:moveTo>
                    <a:pt x="310" y="1"/>
                  </a:moveTo>
                  <a:cubicBezTo>
                    <a:pt x="215" y="239"/>
                    <a:pt x="1" y="548"/>
                    <a:pt x="84" y="691"/>
                  </a:cubicBezTo>
                  <a:cubicBezTo>
                    <a:pt x="513" y="1501"/>
                    <a:pt x="1013" y="2275"/>
                    <a:pt x="1525" y="3013"/>
                  </a:cubicBezTo>
                  <a:cubicBezTo>
                    <a:pt x="1593" y="3104"/>
                    <a:pt x="1773" y="3142"/>
                    <a:pt x="1950" y="3142"/>
                  </a:cubicBezTo>
                  <a:cubicBezTo>
                    <a:pt x="2050" y="3142"/>
                    <a:pt x="2150" y="3130"/>
                    <a:pt x="2227" y="3108"/>
                  </a:cubicBezTo>
                  <a:cubicBezTo>
                    <a:pt x="2394" y="3061"/>
                    <a:pt x="2477" y="2811"/>
                    <a:pt x="2632" y="2620"/>
                  </a:cubicBezTo>
                  <a:cubicBezTo>
                    <a:pt x="2477" y="2346"/>
                    <a:pt x="2382" y="2108"/>
                    <a:pt x="2227" y="1906"/>
                  </a:cubicBezTo>
                  <a:cubicBezTo>
                    <a:pt x="1811" y="1370"/>
                    <a:pt x="1394" y="834"/>
                    <a:pt x="929" y="322"/>
                  </a:cubicBezTo>
                  <a:cubicBezTo>
                    <a:pt x="787" y="156"/>
                    <a:pt x="513" y="96"/>
                    <a:pt x="3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8849749" y="916338"/>
              <a:ext cx="78932" cy="83792"/>
            </a:xfrm>
            <a:custGeom>
              <a:avLst/>
              <a:gdLst/>
              <a:ahLst/>
              <a:cxnLst/>
              <a:rect l="l" t="t" r="r" b="b"/>
              <a:pathLst>
                <a:path w="2501" h="2655" extrusionOk="0">
                  <a:moveTo>
                    <a:pt x="550" y="1"/>
                  </a:moveTo>
                  <a:cubicBezTo>
                    <a:pt x="480" y="1"/>
                    <a:pt x="414" y="11"/>
                    <a:pt x="358" y="34"/>
                  </a:cubicBezTo>
                  <a:cubicBezTo>
                    <a:pt x="167" y="106"/>
                    <a:pt x="84" y="403"/>
                    <a:pt x="0" y="487"/>
                  </a:cubicBezTo>
                  <a:cubicBezTo>
                    <a:pt x="24" y="1249"/>
                    <a:pt x="1274" y="2630"/>
                    <a:pt x="1846" y="2654"/>
                  </a:cubicBezTo>
                  <a:cubicBezTo>
                    <a:pt x="1855" y="2654"/>
                    <a:pt x="1865" y="2654"/>
                    <a:pt x="1875" y="2654"/>
                  </a:cubicBezTo>
                  <a:cubicBezTo>
                    <a:pt x="2075" y="2654"/>
                    <a:pt x="2349" y="2539"/>
                    <a:pt x="2406" y="2392"/>
                  </a:cubicBezTo>
                  <a:cubicBezTo>
                    <a:pt x="2489" y="2201"/>
                    <a:pt x="2501" y="1856"/>
                    <a:pt x="2382" y="1701"/>
                  </a:cubicBezTo>
                  <a:cubicBezTo>
                    <a:pt x="1989" y="1165"/>
                    <a:pt x="1536" y="641"/>
                    <a:pt x="1048" y="165"/>
                  </a:cubicBezTo>
                  <a:cubicBezTo>
                    <a:pt x="936" y="71"/>
                    <a:pt x="731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6" name="Google Shape;816;p4"/>
            <p:cNvSpPr/>
            <p:nvPr/>
          </p:nvSpPr>
          <p:spPr>
            <a:xfrm>
              <a:off x="8467600" y="816391"/>
              <a:ext cx="69937" cy="99603"/>
            </a:xfrm>
            <a:custGeom>
              <a:avLst/>
              <a:gdLst/>
              <a:ahLst/>
              <a:cxnLst/>
              <a:rect l="l" t="t" r="r" b="b"/>
              <a:pathLst>
                <a:path w="2216" h="3156" extrusionOk="0">
                  <a:moveTo>
                    <a:pt x="504" y="0"/>
                  </a:moveTo>
                  <a:cubicBezTo>
                    <a:pt x="477" y="0"/>
                    <a:pt x="452" y="4"/>
                    <a:pt x="429" y="10"/>
                  </a:cubicBezTo>
                  <a:cubicBezTo>
                    <a:pt x="263" y="58"/>
                    <a:pt x="144" y="320"/>
                    <a:pt x="1" y="499"/>
                  </a:cubicBezTo>
                  <a:cubicBezTo>
                    <a:pt x="310" y="1356"/>
                    <a:pt x="548" y="2142"/>
                    <a:pt x="894" y="2880"/>
                  </a:cubicBezTo>
                  <a:cubicBezTo>
                    <a:pt x="954" y="3030"/>
                    <a:pt x="1302" y="3155"/>
                    <a:pt x="1552" y="3155"/>
                  </a:cubicBezTo>
                  <a:cubicBezTo>
                    <a:pt x="1599" y="3155"/>
                    <a:pt x="1642" y="3151"/>
                    <a:pt x="1680" y="3142"/>
                  </a:cubicBezTo>
                  <a:cubicBezTo>
                    <a:pt x="2072" y="3047"/>
                    <a:pt x="2215" y="2642"/>
                    <a:pt x="2049" y="2285"/>
                  </a:cubicBezTo>
                  <a:cubicBezTo>
                    <a:pt x="1727" y="1582"/>
                    <a:pt x="1370" y="903"/>
                    <a:pt x="977" y="237"/>
                  </a:cubicBezTo>
                  <a:cubicBezTo>
                    <a:pt x="906" y="114"/>
                    <a:pt x="668" y="0"/>
                    <a:pt x="5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7" name="Google Shape;817;p4"/>
            <p:cNvSpPr/>
            <p:nvPr/>
          </p:nvSpPr>
          <p:spPr>
            <a:xfrm>
              <a:off x="8858775" y="462550"/>
              <a:ext cx="71799" cy="93923"/>
            </a:xfrm>
            <a:custGeom>
              <a:avLst/>
              <a:gdLst/>
              <a:ahLst/>
              <a:cxnLst/>
              <a:rect l="l" t="t" r="r" b="b"/>
              <a:pathLst>
                <a:path w="2275" h="2976" extrusionOk="0">
                  <a:moveTo>
                    <a:pt x="474" y="1"/>
                  </a:moveTo>
                  <a:cubicBezTo>
                    <a:pt x="346" y="1"/>
                    <a:pt x="216" y="27"/>
                    <a:pt x="131" y="78"/>
                  </a:cubicBezTo>
                  <a:cubicBezTo>
                    <a:pt x="12" y="138"/>
                    <a:pt x="0" y="495"/>
                    <a:pt x="48" y="697"/>
                  </a:cubicBezTo>
                  <a:cubicBezTo>
                    <a:pt x="95" y="959"/>
                    <a:pt x="226" y="1174"/>
                    <a:pt x="345" y="1412"/>
                  </a:cubicBezTo>
                  <a:cubicBezTo>
                    <a:pt x="548" y="1864"/>
                    <a:pt x="750" y="2340"/>
                    <a:pt x="1024" y="2745"/>
                  </a:cubicBezTo>
                  <a:cubicBezTo>
                    <a:pt x="1122" y="2872"/>
                    <a:pt x="1404" y="2975"/>
                    <a:pt x="1614" y="2975"/>
                  </a:cubicBezTo>
                  <a:cubicBezTo>
                    <a:pt x="1660" y="2975"/>
                    <a:pt x="1702" y="2970"/>
                    <a:pt x="1739" y="2959"/>
                  </a:cubicBezTo>
                  <a:cubicBezTo>
                    <a:pt x="1941" y="2900"/>
                    <a:pt x="2084" y="2602"/>
                    <a:pt x="2274" y="2388"/>
                  </a:cubicBezTo>
                  <a:cubicBezTo>
                    <a:pt x="2012" y="1912"/>
                    <a:pt x="1822" y="1495"/>
                    <a:pt x="1596" y="1102"/>
                  </a:cubicBezTo>
                  <a:cubicBezTo>
                    <a:pt x="1369" y="745"/>
                    <a:pt x="1131" y="388"/>
                    <a:pt x="822" y="102"/>
                  </a:cubicBezTo>
                  <a:cubicBezTo>
                    <a:pt x="753" y="33"/>
                    <a:pt x="615" y="1"/>
                    <a:pt x="4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8575437" y="948686"/>
              <a:ext cx="90230" cy="84612"/>
            </a:xfrm>
            <a:custGeom>
              <a:avLst/>
              <a:gdLst/>
              <a:ahLst/>
              <a:cxnLst/>
              <a:rect l="l" t="t" r="r" b="b"/>
              <a:pathLst>
                <a:path w="2859" h="2681" extrusionOk="0">
                  <a:moveTo>
                    <a:pt x="479" y="1"/>
                  </a:moveTo>
                  <a:cubicBezTo>
                    <a:pt x="221" y="1"/>
                    <a:pt x="1" y="231"/>
                    <a:pt x="1" y="569"/>
                  </a:cubicBezTo>
                  <a:cubicBezTo>
                    <a:pt x="25" y="617"/>
                    <a:pt x="1" y="688"/>
                    <a:pt x="49" y="759"/>
                  </a:cubicBezTo>
                  <a:cubicBezTo>
                    <a:pt x="501" y="1688"/>
                    <a:pt x="1299" y="2236"/>
                    <a:pt x="2180" y="2664"/>
                  </a:cubicBezTo>
                  <a:cubicBezTo>
                    <a:pt x="2200" y="2676"/>
                    <a:pt x="2226" y="2681"/>
                    <a:pt x="2256" y="2681"/>
                  </a:cubicBezTo>
                  <a:cubicBezTo>
                    <a:pt x="2416" y="2681"/>
                    <a:pt x="2683" y="2533"/>
                    <a:pt x="2763" y="2403"/>
                  </a:cubicBezTo>
                  <a:cubicBezTo>
                    <a:pt x="2858" y="2248"/>
                    <a:pt x="2835" y="1879"/>
                    <a:pt x="2716" y="1760"/>
                  </a:cubicBezTo>
                  <a:cubicBezTo>
                    <a:pt x="2108" y="1176"/>
                    <a:pt x="1453" y="617"/>
                    <a:pt x="775" y="105"/>
                  </a:cubicBezTo>
                  <a:cubicBezTo>
                    <a:pt x="677" y="33"/>
                    <a:pt x="575" y="1"/>
                    <a:pt x="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862928" y="1295963"/>
              <a:ext cx="86569" cy="73125"/>
            </a:xfrm>
            <a:custGeom>
              <a:avLst/>
              <a:gdLst/>
              <a:ahLst/>
              <a:cxnLst/>
              <a:rect l="l" t="t" r="r" b="b"/>
              <a:pathLst>
                <a:path w="2743" h="2317" extrusionOk="0">
                  <a:moveTo>
                    <a:pt x="599" y="1"/>
                  </a:moveTo>
                  <a:cubicBezTo>
                    <a:pt x="252" y="1"/>
                    <a:pt x="0" y="387"/>
                    <a:pt x="99" y="781"/>
                  </a:cubicBezTo>
                  <a:cubicBezTo>
                    <a:pt x="217" y="1266"/>
                    <a:pt x="1584" y="2317"/>
                    <a:pt x="2208" y="2317"/>
                  </a:cubicBezTo>
                  <a:cubicBezTo>
                    <a:pt x="2211" y="2317"/>
                    <a:pt x="2215" y="2317"/>
                    <a:pt x="2218" y="2317"/>
                  </a:cubicBezTo>
                  <a:cubicBezTo>
                    <a:pt x="2325" y="2245"/>
                    <a:pt x="2611" y="2138"/>
                    <a:pt x="2671" y="1959"/>
                  </a:cubicBezTo>
                  <a:cubicBezTo>
                    <a:pt x="2742" y="1721"/>
                    <a:pt x="2742" y="1305"/>
                    <a:pt x="2611" y="1197"/>
                  </a:cubicBezTo>
                  <a:cubicBezTo>
                    <a:pt x="2063" y="769"/>
                    <a:pt x="1468" y="352"/>
                    <a:pt x="825" y="54"/>
                  </a:cubicBezTo>
                  <a:cubicBezTo>
                    <a:pt x="747" y="17"/>
                    <a:pt x="671" y="1"/>
                    <a:pt x="5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8183158" y="530528"/>
              <a:ext cx="78584" cy="102696"/>
            </a:xfrm>
            <a:custGeom>
              <a:avLst/>
              <a:gdLst/>
              <a:ahLst/>
              <a:cxnLst/>
              <a:rect l="l" t="t" r="r" b="b"/>
              <a:pathLst>
                <a:path w="2490" h="3254" extrusionOk="0">
                  <a:moveTo>
                    <a:pt x="416" y="1"/>
                  </a:moveTo>
                  <a:cubicBezTo>
                    <a:pt x="286" y="1"/>
                    <a:pt x="143" y="45"/>
                    <a:pt x="108" y="115"/>
                  </a:cubicBezTo>
                  <a:cubicBezTo>
                    <a:pt x="36" y="258"/>
                    <a:pt x="1" y="508"/>
                    <a:pt x="84" y="663"/>
                  </a:cubicBezTo>
                  <a:cubicBezTo>
                    <a:pt x="322" y="1139"/>
                    <a:pt x="632" y="1579"/>
                    <a:pt x="894" y="2044"/>
                  </a:cubicBezTo>
                  <a:cubicBezTo>
                    <a:pt x="1096" y="2377"/>
                    <a:pt x="1227" y="2758"/>
                    <a:pt x="1477" y="3044"/>
                  </a:cubicBezTo>
                  <a:cubicBezTo>
                    <a:pt x="1600" y="3166"/>
                    <a:pt x="1853" y="3254"/>
                    <a:pt x="2058" y="3254"/>
                  </a:cubicBezTo>
                  <a:cubicBezTo>
                    <a:pt x="2092" y="3254"/>
                    <a:pt x="2125" y="3251"/>
                    <a:pt x="2156" y="3246"/>
                  </a:cubicBezTo>
                  <a:cubicBezTo>
                    <a:pt x="2299" y="3234"/>
                    <a:pt x="2418" y="2972"/>
                    <a:pt x="2477" y="2889"/>
                  </a:cubicBezTo>
                  <a:cubicBezTo>
                    <a:pt x="2489" y="2199"/>
                    <a:pt x="1084" y="151"/>
                    <a:pt x="548" y="20"/>
                  </a:cubicBezTo>
                  <a:cubicBezTo>
                    <a:pt x="510" y="7"/>
                    <a:pt x="464" y="1"/>
                    <a:pt x="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8909490" y="780792"/>
              <a:ext cx="76312" cy="103959"/>
            </a:xfrm>
            <a:custGeom>
              <a:avLst/>
              <a:gdLst/>
              <a:ahLst/>
              <a:cxnLst/>
              <a:rect l="l" t="t" r="r" b="b"/>
              <a:pathLst>
                <a:path w="2418" h="3294" extrusionOk="0">
                  <a:moveTo>
                    <a:pt x="422" y="0"/>
                  </a:moveTo>
                  <a:cubicBezTo>
                    <a:pt x="302" y="0"/>
                    <a:pt x="161" y="42"/>
                    <a:pt x="108" y="103"/>
                  </a:cubicBezTo>
                  <a:cubicBezTo>
                    <a:pt x="12" y="186"/>
                    <a:pt x="1" y="460"/>
                    <a:pt x="60" y="591"/>
                  </a:cubicBezTo>
                  <a:cubicBezTo>
                    <a:pt x="274" y="1067"/>
                    <a:pt x="536" y="1543"/>
                    <a:pt x="774" y="2019"/>
                  </a:cubicBezTo>
                  <a:cubicBezTo>
                    <a:pt x="953" y="2389"/>
                    <a:pt x="1084" y="2781"/>
                    <a:pt x="1346" y="3091"/>
                  </a:cubicBezTo>
                  <a:cubicBezTo>
                    <a:pt x="1444" y="3209"/>
                    <a:pt x="1687" y="3294"/>
                    <a:pt x="1883" y="3294"/>
                  </a:cubicBezTo>
                  <a:cubicBezTo>
                    <a:pt x="1925" y="3294"/>
                    <a:pt x="1965" y="3290"/>
                    <a:pt x="2001" y="3282"/>
                  </a:cubicBezTo>
                  <a:cubicBezTo>
                    <a:pt x="2179" y="3234"/>
                    <a:pt x="2275" y="2960"/>
                    <a:pt x="2418" y="2781"/>
                  </a:cubicBezTo>
                  <a:cubicBezTo>
                    <a:pt x="1941" y="1710"/>
                    <a:pt x="1477" y="722"/>
                    <a:pt x="584" y="43"/>
                  </a:cubicBezTo>
                  <a:cubicBezTo>
                    <a:pt x="550" y="13"/>
                    <a:pt x="489" y="0"/>
                    <a:pt x="4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8345119" y="994258"/>
              <a:ext cx="75933" cy="89914"/>
            </a:xfrm>
            <a:custGeom>
              <a:avLst/>
              <a:gdLst/>
              <a:ahLst/>
              <a:cxnLst/>
              <a:rect l="l" t="t" r="r" b="b"/>
              <a:pathLst>
                <a:path w="2406" h="2849" extrusionOk="0">
                  <a:moveTo>
                    <a:pt x="646" y="0"/>
                  </a:moveTo>
                  <a:cubicBezTo>
                    <a:pt x="468" y="0"/>
                    <a:pt x="274" y="50"/>
                    <a:pt x="155" y="149"/>
                  </a:cubicBezTo>
                  <a:cubicBezTo>
                    <a:pt x="36" y="256"/>
                    <a:pt x="0" y="554"/>
                    <a:pt x="72" y="697"/>
                  </a:cubicBezTo>
                  <a:cubicBezTo>
                    <a:pt x="358" y="1340"/>
                    <a:pt x="667" y="1971"/>
                    <a:pt x="1036" y="2566"/>
                  </a:cubicBezTo>
                  <a:cubicBezTo>
                    <a:pt x="1140" y="2721"/>
                    <a:pt x="1422" y="2849"/>
                    <a:pt x="1635" y="2849"/>
                  </a:cubicBezTo>
                  <a:cubicBezTo>
                    <a:pt x="1668" y="2849"/>
                    <a:pt x="1698" y="2846"/>
                    <a:pt x="1727" y="2840"/>
                  </a:cubicBezTo>
                  <a:cubicBezTo>
                    <a:pt x="1941" y="2780"/>
                    <a:pt x="2120" y="2483"/>
                    <a:pt x="2405" y="2221"/>
                  </a:cubicBezTo>
                  <a:cubicBezTo>
                    <a:pt x="1965" y="1494"/>
                    <a:pt x="1572" y="851"/>
                    <a:pt x="1167" y="256"/>
                  </a:cubicBezTo>
                  <a:cubicBezTo>
                    <a:pt x="1084" y="125"/>
                    <a:pt x="905" y="18"/>
                    <a:pt x="750" y="6"/>
                  </a:cubicBezTo>
                  <a:cubicBezTo>
                    <a:pt x="717" y="2"/>
                    <a:pt x="682" y="0"/>
                    <a:pt x="6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8645719" y="898002"/>
              <a:ext cx="84960" cy="91019"/>
            </a:xfrm>
            <a:custGeom>
              <a:avLst/>
              <a:gdLst/>
              <a:ahLst/>
              <a:cxnLst/>
              <a:rect l="l" t="t" r="r" b="b"/>
              <a:pathLst>
                <a:path w="2692" h="2884" extrusionOk="0">
                  <a:moveTo>
                    <a:pt x="314" y="0"/>
                  </a:moveTo>
                  <a:cubicBezTo>
                    <a:pt x="279" y="0"/>
                    <a:pt x="252" y="6"/>
                    <a:pt x="238" y="20"/>
                  </a:cubicBezTo>
                  <a:cubicBezTo>
                    <a:pt x="96" y="151"/>
                    <a:pt x="0" y="413"/>
                    <a:pt x="36" y="580"/>
                  </a:cubicBezTo>
                  <a:cubicBezTo>
                    <a:pt x="262" y="1520"/>
                    <a:pt x="893" y="2199"/>
                    <a:pt x="1608" y="2794"/>
                  </a:cubicBezTo>
                  <a:cubicBezTo>
                    <a:pt x="1684" y="2857"/>
                    <a:pt x="1813" y="2884"/>
                    <a:pt x="1947" y="2884"/>
                  </a:cubicBezTo>
                  <a:cubicBezTo>
                    <a:pt x="2065" y="2884"/>
                    <a:pt x="2185" y="2863"/>
                    <a:pt x="2274" y="2830"/>
                  </a:cubicBezTo>
                  <a:cubicBezTo>
                    <a:pt x="2441" y="2770"/>
                    <a:pt x="2524" y="2520"/>
                    <a:pt x="2691" y="2306"/>
                  </a:cubicBezTo>
                  <a:cubicBezTo>
                    <a:pt x="2501" y="2044"/>
                    <a:pt x="2358" y="1782"/>
                    <a:pt x="2179" y="1603"/>
                  </a:cubicBezTo>
                  <a:cubicBezTo>
                    <a:pt x="1727" y="1115"/>
                    <a:pt x="1251" y="627"/>
                    <a:pt x="739" y="163"/>
                  </a:cubicBezTo>
                  <a:cubicBezTo>
                    <a:pt x="647" y="71"/>
                    <a:pt x="434" y="0"/>
                    <a:pt x="3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8122817" y="893269"/>
              <a:ext cx="75050" cy="91114"/>
            </a:xfrm>
            <a:custGeom>
              <a:avLst/>
              <a:gdLst/>
              <a:ahLst/>
              <a:cxnLst/>
              <a:rect l="l" t="t" r="r" b="b"/>
              <a:pathLst>
                <a:path w="2378" h="2887" extrusionOk="0">
                  <a:moveTo>
                    <a:pt x="520" y="0"/>
                  </a:moveTo>
                  <a:cubicBezTo>
                    <a:pt x="242" y="0"/>
                    <a:pt x="0" y="243"/>
                    <a:pt x="115" y="503"/>
                  </a:cubicBezTo>
                  <a:cubicBezTo>
                    <a:pt x="460" y="1277"/>
                    <a:pt x="877" y="2027"/>
                    <a:pt x="1329" y="2742"/>
                  </a:cubicBezTo>
                  <a:cubicBezTo>
                    <a:pt x="1389" y="2835"/>
                    <a:pt x="1600" y="2886"/>
                    <a:pt x="1793" y="2886"/>
                  </a:cubicBezTo>
                  <a:cubicBezTo>
                    <a:pt x="1871" y="2886"/>
                    <a:pt x="1947" y="2878"/>
                    <a:pt x="2008" y="2861"/>
                  </a:cubicBezTo>
                  <a:cubicBezTo>
                    <a:pt x="2187" y="2801"/>
                    <a:pt x="2306" y="2527"/>
                    <a:pt x="2365" y="2444"/>
                  </a:cubicBezTo>
                  <a:cubicBezTo>
                    <a:pt x="2377" y="1753"/>
                    <a:pt x="1151" y="134"/>
                    <a:pt x="639" y="15"/>
                  </a:cubicBezTo>
                  <a:cubicBezTo>
                    <a:pt x="599" y="5"/>
                    <a:pt x="559" y="0"/>
                    <a:pt x="5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8107258" y="1206303"/>
              <a:ext cx="68801" cy="91934"/>
            </a:xfrm>
            <a:custGeom>
              <a:avLst/>
              <a:gdLst/>
              <a:ahLst/>
              <a:cxnLst/>
              <a:rect l="l" t="t" r="r" b="b"/>
              <a:pathLst>
                <a:path w="2180" h="2913" extrusionOk="0">
                  <a:moveTo>
                    <a:pt x="536" y="0"/>
                  </a:moveTo>
                  <a:cubicBezTo>
                    <a:pt x="429" y="0"/>
                    <a:pt x="324" y="18"/>
                    <a:pt x="239" y="50"/>
                  </a:cubicBezTo>
                  <a:cubicBezTo>
                    <a:pt x="132" y="86"/>
                    <a:pt x="1" y="383"/>
                    <a:pt x="48" y="502"/>
                  </a:cubicBezTo>
                  <a:cubicBezTo>
                    <a:pt x="358" y="1240"/>
                    <a:pt x="703" y="1991"/>
                    <a:pt x="1084" y="2693"/>
                  </a:cubicBezTo>
                  <a:cubicBezTo>
                    <a:pt x="1152" y="2818"/>
                    <a:pt x="1421" y="2912"/>
                    <a:pt x="1616" y="2912"/>
                  </a:cubicBezTo>
                  <a:cubicBezTo>
                    <a:pt x="1663" y="2912"/>
                    <a:pt x="1705" y="2907"/>
                    <a:pt x="1739" y="2895"/>
                  </a:cubicBezTo>
                  <a:cubicBezTo>
                    <a:pt x="1953" y="2836"/>
                    <a:pt x="2084" y="2550"/>
                    <a:pt x="2180" y="2455"/>
                  </a:cubicBezTo>
                  <a:cubicBezTo>
                    <a:pt x="2180" y="1836"/>
                    <a:pt x="1298" y="276"/>
                    <a:pt x="906" y="86"/>
                  </a:cubicBezTo>
                  <a:cubicBezTo>
                    <a:pt x="801" y="27"/>
                    <a:pt x="667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8928647" y="405144"/>
              <a:ext cx="82340" cy="92187"/>
            </a:xfrm>
            <a:custGeom>
              <a:avLst/>
              <a:gdLst/>
              <a:ahLst/>
              <a:cxnLst/>
              <a:rect l="l" t="t" r="r" b="b"/>
              <a:pathLst>
                <a:path w="2609" h="2921" extrusionOk="0">
                  <a:moveTo>
                    <a:pt x="641" y="1"/>
                  </a:moveTo>
                  <a:cubicBezTo>
                    <a:pt x="626" y="1"/>
                    <a:pt x="611" y="2"/>
                    <a:pt x="596" y="4"/>
                  </a:cubicBezTo>
                  <a:cubicBezTo>
                    <a:pt x="215" y="52"/>
                    <a:pt x="1" y="302"/>
                    <a:pt x="203" y="611"/>
                  </a:cubicBezTo>
                  <a:cubicBezTo>
                    <a:pt x="632" y="1361"/>
                    <a:pt x="1132" y="2076"/>
                    <a:pt x="1656" y="2778"/>
                  </a:cubicBezTo>
                  <a:cubicBezTo>
                    <a:pt x="1734" y="2865"/>
                    <a:pt x="1927" y="2921"/>
                    <a:pt x="2091" y="2921"/>
                  </a:cubicBezTo>
                  <a:cubicBezTo>
                    <a:pt x="2151" y="2921"/>
                    <a:pt x="2206" y="2913"/>
                    <a:pt x="2251" y="2897"/>
                  </a:cubicBezTo>
                  <a:cubicBezTo>
                    <a:pt x="2418" y="2850"/>
                    <a:pt x="2525" y="2600"/>
                    <a:pt x="2596" y="2516"/>
                  </a:cubicBezTo>
                  <a:cubicBezTo>
                    <a:pt x="2608" y="1778"/>
                    <a:pt x="1406" y="183"/>
                    <a:pt x="822" y="40"/>
                  </a:cubicBezTo>
                  <a:cubicBezTo>
                    <a:pt x="764" y="20"/>
                    <a:pt x="706" y="1"/>
                    <a:pt x="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997906" y="758133"/>
              <a:ext cx="86096" cy="92786"/>
            </a:xfrm>
            <a:custGeom>
              <a:avLst/>
              <a:gdLst/>
              <a:ahLst/>
              <a:cxnLst/>
              <a:rect l="l" t="t" r="r" b="b"/>
              <a:pathLst>
                <a:path w="2728" h="2940" extrusionOk="0">
                  <a:moveTo>
                    <a:pt x="414" y="1"/>
                  </a:moveTo>
                  <a:cubicBezTo>
                    <a:pt x="314" y="1"/>
                    <a:pt x="217" y="47"/>
                    <a:pt x="132" y="166"/>
                  </a:cubicBezTo>
                  <a:cubicBezTo>
                    <a:pt x="1" y="344"/>
                    <a:pt x="61" y="773"/>
                    <a:pt x="203" y="975"/>
                  </a:cubicBezTo>
                  <a:cubicBezTo>
                    <a:pt x="596" y="1511"/>
                    <a:pt x="1037" y="2011"/>
                    <a:pt x="1501" y="2499"/>
                  </a:cubicBezTo>
                  <a:cubicBezTo>
                    <a:pt x="1668" y="2678"/>
                    <a:pt x="1918" y="2785"/>
                    <a:pt x="2192" y="2940"/>
                  </a:cubicBezTo>
                  <a:cubicBezTo>
                    <a:pt x="2382" y="2797"/>
                    <a:pt x="2632" y="2678"/>
                    <a:pt x="2680" y="2523"/>
                  </a:cubicBezTo>
                  <a:cubicBezTo>
                    <a:pt x="2728" y="2309"/>
                    <a:pt x="2680" y="1975"/>
                    <a:pt x="2525" y="1833"/>
                  </a:cubicBezTo>
                  <a:cubicBezTo>
                    <a:pt x="2037" y="1297"/>
                    <a:pt x="1489" y="797"/>
                    <a:pt x="942" y="297"/>
                  </a:cubicBezTo>
                  <a:cubicBezTo>
                    <a:pt x="788" y="151"/>
                    <a:pt x="596" y="1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8358374" y="1234138"/>
              <a:ext cx="84107" cy="89914"/>
            </a:xfrm>
            <a:custGeom>
              <a:avLst/>
              <a:gdLst/>
              <a:ahLst/>
              <a:cxnLst/>
              <a:rect l="l" t="t" r="r" b="b"/>
              <a:pathLst>
                <a:path w="2665" h="2849" extrusionOk="0">
                  <a:moveTo>
                    <a:pt x="435" y="1"/>
                  </a:moveTo>
                  <a:cubicBezTo>
                    <a:pt x="210" y="1"/>
                    <a:pt x="0" y="225"/>
                    <a:pt x="9" y="513"/>
                  </a:cubicBezTo>
                  <a:cubicBezTo>
                    <a:pt x="21" y="978"/>
                    <a:pt x="1497" y="2763"/>
                    <a:pt x="1962" y="2847"/>
                  </a:cubicBezTo>
                  <a:cubicBezTo>
                    <a:pt x="1977" y="2848"/>
                    <a:pt x="1992" y="2848"/>
                    <a:pt x="2008" y="2848"/>
                  </a:cubicBezTo>
                  <a:cubicBezTo>
                    <a:pt x="2183" y="2848"/>
                    <a:pt x="2410" y="2789"/>
                    <a:pt x="2497" y="2680"/>
                  </a:cubicBezTo>
                  <a:cubicBezTo>
                    <a:pt x="2593" y="2537"/>
                    <a:pt x="2664" y="2192"/>
                    <a:pt x="2581" y="2085"/>
                  </a:cubicBezTo>
                  <a:cubicBezTo>
                    <a:pt x="1985" y="1394"/>
                    <a:pt x="1366" y="704"/>
                    <a:pt x="676" y="96"/>
                  </a:cubicBezTo>
                  <a:cubicBezTo>
                    <a:pt x="600" y="30"/>
                    <a:pt x="516" y="1"/>
                    <a:pt x="4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8554419" y="331233"/>
              <a:ext cx="84581" cy="97047"/>
            </a:xfrm>
            <a:custGeom>
              <a:avLst/>
              <a:gdLst/>
              <a:ahLst/>
              <a:cxnLst/>
              <a:rect l="l" t="t" r="r" b="b"/>
              <a:pathLst>
                <a:path w="2680" h="3075" extrusionOk="0">
                  <a:moveTo>
                    <a:pt x="449" y="0"/>
                  </a:moveTo>
                  <a:cubicBezTo>
                    <a:pt x="320" y="0"/>
                    <a:pt x="146" y="44"/>
                    <a:pt x="0" y="60"/>
                  </a:cubicBezTo>
                  <a:cubicBezTo>
                    <a:pt x="48" y="227"/>
                    <a:pt x="36" y="441"/>
                    <a:pt x="119" y="584"/>
                  </a:cubicBezTo>
                  <a:cubicBezTo>
                    <a:pt x="488" y="1215"/>
                    <a:pt x="905" y="1822"/>
                    <a:pt x="1310" y="2441"/>
                  </a:cubicBezTo>
                  <a:cubicBezTo>
                    <a:pt x="1429" y="2632"/>
                    <a:pt x="1560" y="2858"/>
                    <a:pt x="1738" y="2989"/>
                  </a:cubicBezTo>
                  <a:cubicBezTo>
                    <a:pt x="1828" y="3041"/>
                    <a:pt x="1965" y="3075"/>
                    <a:pt x="2093" y="3075"/>
                  </a:cubicBezTo>
                  <a:cubicBezTo>
                    <a:pt x="2168" y="3075"/>
                    <a:pt x="2241" y="3063"/>
                    <a:pt x="2298" y="3037"/>
                  </a:cubicBezTo>
                  <a:cubicBezTo>
                    <a:pt x="2477" y="2953"/>
                    <a:pt x="2560" y="2739"/>
                    <a:pt x="2679" y="2584"/>
                  </a:cubicBezTo>
                  <a:cubicBezTo>
                    <a:pt x="2596" y="2382"/>
                    <a:pt x="2560" y="2215"/>
                    <a:pt x="2477" y="2108"/>
                  </a:cubicBezTo>
                  <a:cubicBezTo>
                    <a:pt x="1858" y="1406"/>
                    <a:pt x="1250" y="715"/>
                    <a:pt x="595" y="36"/>
                  </a:cubicBezTo>
                  <a:cubicBezTo>
                    <a:pt x="561" y="10"/>
                    <a:pt x="510" y="0"/>
                    <a:pt x="4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8717863" y="345655"/>
              <a:ext cx="71799" cy="91556"/>
            </a:xfrm>
            <a:custGeom>
              <a:avLst/>
              <a:gdLst/>
              <a:ahLst/>
              <a:cxnLst/>
              <a:rect l="l" t="t" r="r" b="b"/>
              <a:pathLst>
                <a:path w="2275" h="2901" extrusionOk="0">
                  <a:moveTo>
                    <a:pt x="397" y="1"/>
                  </a:moveTo>
                  <a:cubicBezTo>
                    <a:pt x="285" y="1"/>
                    <a:pt x="186" y="18"/>
                    <a:pt x="119" y="79"/>
                  </a:cubicBezTo>
                  <a:cubicBezTo>
                    <a:pt x="0" y="175"/>
                    <a:pt x="0" y="579"/>
                    <a:pt x="96" y="794"/>
                  </a:cubicBezTo>
                  <a:cubicBezTo>
                    <a:pt x="310" y="1330"/>
                    <a:pt x="619" y="1830"/>
                    <a:pt x="905" y="2353"/>
                  </a:cubicBezTo>
                  <a:cubicBezTo>
                    <a:pt x="989" y="2496"/>
                    <a:pt x="1072" y="2663"/>
                    <a:pt x="1203" y="2734"/>
                  </a:cubicBezTo>
                  <a:cubicBezTo>
                    <a:pt x="1341" y="2817"/>
                    <a:pt x="1537" y="2900"/>
                    <a:pt x="1684" y="2900"/>
                  </a:cubicBezTo>
                  <a:cubicBezTo>
                    <a:pt x="1727" y="2900"/>
                    <a:pt x="1766" y="2893"/>
                    <a:pt x="1798" y="2877"/>
                  </a:cubicBezTo>
                  <a:cubicBezTo>
                    <a:pt x="1977" y="2794"/>
                    <a:pt x="2084" y="2532"/>
                    <a:pt x="2274" y="2258"/>
                  </a:cubicBezTo>
                  <a:cubicBezTo>
                    <a:pt x="1846" y="1532"/>
                    <a:pt x="1429" y="818"/>
                    <a:pt x="1000" y="115"/>
                  </a:cubicBezTo>
                  <a:cubicBezTo>
                    <a:pt x="965" y="79"/>
                    <a:pt x="905" y="32"/>
                    <a:pt x="870" y="32"/>
                  </a:cubicBezTo>
                  <a:cubicBezTo>
                    <a:pt x="720" y="32"/>
                    <a:pt x="547" y="1"/>
                    <a:pt x="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8706597" y="613024"/>
              <a:ext cx="74797" cy="101876"/>
            </a:xfrm>
            <a:custGeom>
              <a:avLst/>
              <a:gdLst/>
              <a:ahLst/>
              <a:cxnLst/>
              <a:rect l="l" t="t" r="r" b="b"/>
              <a:pathLst>
                <a:path w="2370" h="3228" extrusionOk="0">
                  <a:moveTo>
                    <a:pt x="373" y="0"/>
                  </a:moveTo>
                  <a:cubicBezTo>
                    <a:pt x="316" y="0"/>
                    <a:pt x="261" y="8"/>
                    <a:pt x="214" y="25"/>
                  </a:cubicBezTo>
                  <a:cubicBezTo>
                    <a:pt x="119" y="73"/>
                    <a:pt x="0" y="311"/>
                    <a:pt x="36" y="382"/>
                  </a:cubicBezTo>
                  <a:cubicBezTo>
                    <a:pt x="465" y="1311"/>
                    <a:pt x="929" y="2228"/>
                    <a:pt x="1417" y="3121"/>
                  </a:cubicBezTo>
                  <a:cubicBezTo>
                    <a:pt x="1454" y="3194"/>
                    <a:pt x="1605" y="3227"/>
                    <a:pt x="1757" y="3227"/>
                  </a:cubicBezTo>
                  <a:cubicBezTo>
                    <a:pt x="1851" y="3227"/>
                    <a:pt x="1944" y="3215"/>
                    <a:pt x="2012" y="3192"/>
                  </a:cubicBezTo>
                  <a:cubicBezTo>
                    <a:pt x="2155" y="3156"/>
                    <a:pt x="2250" y="2918"/>
                    <a:pt x="2370" y="2763"/>
                  </a:cubicBezTo>
                  <a:cubicBezTo>
                    <a:pt x="2274" y="2537"/>
                    <a:pt x="2239" y="2359"/>
                    <a:pt x="2131" y="2192"/>
                  </a:cubicBezTo>
                  <a:cubicBezTo>
                    <a:pt x="1798" y="1668"/>
                    <a:pt x="1477" y="1132"/>
                    <a:pt x="1131" y="608"/>
                  </a:cubicBezTo>
                  <a:cubicBezTo>
                    <a:pt x="1000" y="394"/>
                    <a:pt x="846" y="204"/>
                    <a:pt x="655" y="73"/>
                  </a:cubicBezTo>
                  <a:cubicBezTo>
                    <a:pt x="586" y="27"/>
                    <a:pt x="477" y="0"/>
                    <a:pt x="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807794" y="537724"/>
              <a:ext cx="87200" cy="82877"/>
            </a:xfrm>
            <a:custGeom>
              <a:avLst/>
              <a:gdLst/>
              <a:ahLst/>
              <a:cxnLst/>
              <a:rect l="l" t="t" r="r" b="b"/>
              <a:pathLst>
                <a:path w="2763" h="2626" extrusionOk="0">
                  <a:moveTo>
                    <a:pt x="447" y="1"/>
                  </a:moveTo>
                  <a:cubicBezTo>
                    <a:pt x="328" y="1"/>
                    <a:pt x="197" y="19"/>
                    <a:pt x="75" y="19"/>
                  </a:cubicBezTo>
                  <a:cubicBezTo>
                    <a:pt x="58" y="19"/>
                    <a:pt x="41" y="19"/>
                    <a:pt x="24" y="18"/>
                  </a:cubicBezTo>
                  <a:lnTo>
                    <a:pt x="24" y="18"/>
                  </a:lnTo>
                  <a:cubicBezTo>
                    <a:pt x="60" y="244"/>
                    <a:pt x="0" y="554"/>
                    <a:pt x="119" y="697"/>
                  </a:cubicBezTo>
                  <a:cubicBezTo>
                    <a:pt x="608" y="1280"/>
                    <a:pt x="1167" y="1828"/>
                    <a:pt x="1727" y="2363"/>
                  </a:cubicBezTo>
                  <a:cubicBezTo>
                    <a:pt x="1846" y="2482"/>
                    <a:pt x="2048" y="2518"/>
                    <a:pt x="2275" y="2625"/>
                  </a:cubicBezTo>
                  <a:cubicBezTo>
                    <a:pt x="2441" y="2482"/>
                    <a:pt x="2703" y="2363"/>
                    <a:pt x="2739" y="2221"/>
                  </a:cubicBezTo>
                  <a:cubicBezTo>
                    <a:pt x="2763" y="1982"/>
                    <a:pt x="2703" y="1637"/>
                    <a:pt x="2536" y="1494"/>
                  </a:cubicBezTo>
                  <a:cubicBezTo>
                    <a:pt x="1965" y="970"/>
                    <a:pt x="1346" y="506"/>
                    <a:pt x="715" y="66"/>
                  </a:cubicBezTo>
                  <a:cubicBezTo>
                    <a:pt x="643" y="14"/>
                    <a:pt x="549" y="1"/>
                    <a:pt x="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07594" y="681980"/>
              <a:ext cx="76943" cy="82750"/>
            </a:xfrm>
            <a:custGeom>
              <a:avLst/>
              <a:gdLst/>
              <a:ahLst/>
              <a:cxnLst/>
              <a:rect l="l" t="t" r="r" b="b"/>
              <a:pathLst>
                <a:path w="2438" h="2622" extrusionOk="0">
                  <a:moveTo>
                    <a:pt x="659" y="1"/>
                  </a:moveTo>
                  <a:cubicBezTo>
                    <a:pt x="274" y="1"/>
                    <a:pt x="0" y="359"/>
                    <a:pt x="211" y="769"/>
                  </a:cubicBezTo>
                  <a:cubicBezTo>
                    <a:pt x="508" y="1364"/>
                    <a:pt x="889" y="1936"/>
                    <a:pt x="1306" y="2472"/>
                  </a:cubicBezTo>
                  <a:cubicBezTo>
                    <a:pt x="1390" y="2564"/>
                    <a:pt x="1606" y="2621"/>
                    <a:pt x="1796" y="2621"/>
                  </a:cubicBezTo>
                  <a:cubicBezTo>
                    <a:pt x="1875" y="2621"/>
                    <a:pt x="1949" y="2612"/>
                    <a:pt x="2009" y="2591"/>
                  </a:cubicBezTo>
                  <a:cubicBezTo>
                    <a:pt x="2223" y="2531"/>
                    <a:pt x="2342" y="2245"/>
                    <a:pt x="2425" y="2162"/>
                  </a:cubicBezTo>
                  <a:cubicBezTo>
                    <a:pt x="2437" y="1519"/>
                    <a:pt x="1235" y="78"/>
                    <a:pt x="747" y="7"/>
                  </a:cubicBezTo>
                  <a:cubicBezTo>
                    <a:pt x="717" y="3"/>
                    <a:pt x="687" y="1"/>
                    <a:pt x="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8555524" y="687061"/>
              <a:ext cx="74040" cy="98373"/>
            </a:xfrm>
            <a:custGeom>
              <a:avLst/>
              <a:gdLst/>
              <a:ahLst/>
              <a:cxnLst/>
              <a:rect l="l" t="t" r="r" b="b"/>
              <a:pathLst>
                <a:path w="2346" h="3117" extrusionOk="0">
                  <a:moveTo>
                    <a:pt x="775" y="1"/>
                  </a:moveTo>
                  <a:cubicBezTo>
                    <a:pt x="275" y="13"/>
                    <a:pt x="1" y="429"/>
                    <a:pt x="191" y="846"/>
                  </a:cubicBezTo>
                  <a:cubicBezTo>
                    <a:pt x="513" y="1537"/>
                    <a:pt x="918" y="2203"/>
                    <a:pt x="1322" y="2858"/>
                  </a:cubicBezTo>
                  <a:cubicBezTo>
                    <a:pt x="1394" y="2989"/>
                    <a:pt x="1620" y="3084"/>
                    <a:pt x="1787" y="3108"/>
                  </a:cubicBezTo>
                  <a:cubicBezTo>
                    <a:pt x="1821" y="3114"/>
                    <a:pt x="1854" y="3117"/>
                    <a:pt x="1886" y="3117"/>
                  </a:cubicBezTo>
                  <a:cubicBezTo>
                    <a:pt x="2182" y="3117"/>
                    <a:pt x="2346" y="2874"/>
                    <a:pt x="2227" y="2573"/>
                  </a:cubicBezTo>
                  <a:cubicBezTo>
                    <a:pt x="1930" y="1858"/>
                    <a:pt x="1632" y="1144"/>
                    <a:pt x="1275" y="465"/>
                  </a:cubicBezTo>
                  <a:cubicBezTo>
                    <a:pt x="1156" y="251"/>
                    <a:pt x="894" y="108"/>
                    <a:pt x="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701093" y="818947"/>
              <a:ext cx="77417" cy="82813"/>
            </a:xfrm>
            <a:custGeom>
              <a:avLst/>
              <a:gdLst/>
              <a:ahLst/>
              <a:cxnLst/>
              <a:rect l="l" t="t" r="r" b="b"/>
              <a:pathLst>
                <a:path w="2453" h="2624" extrusionOk="0">
                  <a:moveTo>
                    <a:pt x="726" y="1"/>
                  </a:moveTo>
                  <a:cubicBezTo>
                    <a:pt x="262" y="1"/>
                    <a:pt x="0" y="358"/>
                    <a:pt x="202" y="751"/>
                  </a:cubicBezTo>
                  <a:cubicBezTo>
                    <a:pt x="583" y="1370"/>
                    <a:pt x="1024" y="1965"/>
                    <a:pt x="1500" y="2525"/>
                  </a:cubicBezTo>
                  <a:cubicBezTo>
                    <a:pt x="1560" y="2590"/>
                    <a:pt x="1712" y="2623"/>
                    <a:pt x="1868" y="2623"/>
                  </a:cubicBezTo>
                  <a:cubicBezTo>
                    <a:pt x="2024" y="2623"/>
                    <a:pt x="2185" y="2590"/>
                    <a:pt x="2262" y="2525"/>
                  </a:cubicBezTo>
                  <a:cubicBezTo>
                    <a:pt x="2405" y="2382"/>
                    <a:pt x="2453" y="1930"/>
                    <a:pt x="2334" y="1751"/>
                  </a:cubicBezTo>
                  <a:cubicBezTo>
                    <a:pt x="1988" y="1215"/>
                    <a:pt x="1548" y="739"/>
                    <a:pt x="1131" y="239"/>
                  </a:cubicBezTo>
                  <a:cubicBezTo>
                    <a:pt x="1012" y="108"/>
                    <a:pt x="822" y="48"/>
                    <a:pt x="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8154692" y="249305"/>
              <a:ext cx="77732" cy="81078"/>
            </a:xfrm>
            <a:custGeom>
              <a:avLst/>
              <a:gdLst/>
              <a:ahLst/>
              <a:cxnLst/>
              <a:rect l="l" t="t" r="r" b="b"/>
              <a:pathLst>
                <a:path w="2463" h="2569" extrusionOk="0">
                  <a:moveTo>
                    <a:pt x="695" y="1"/>
                  </a:moveTo>
                  <a:cubicBezTo>
                    <a:pt x="344" y="1"/>
                    <a:pt x="1" y="351"/>
                    <a:pt x="176" y="656"/>
                  </a:cubicBezTo>
                  <a:cubicBezTo>
                    <a:pt x="522" y="1275"/>
                    <a:pt x="915" y="1906"/>
                    <a:pt x="1415" y="2394"/>
                  </a:cubicBezTo>
                  <a:cubicBezTo>
                    <a:pt x="1536" y="2516"/>
                    <a:pt x="1677" y="2569"/>
                    <a:pt x="1815" y="2569"/>
                  </a:cubicBezTo>
                  <a:cubicBezTo>
                    <a:pt x="2138" y="2569"/>
                    <a:pt x="2446" y="2281"/>
                    <a:pt x="2462" y="1906"/>
                  </a:cubicBezTo>
                  <a:cubicBezTo>
                    <a:pt x="2462" y="1430"/>
                    <a:pt x="1177" y="49"/>
                    <a:pt x="712" y="1"/>
                  </a:cubicBezTo>
                  <a:cubicBezTo>
                    <a:pt x="706" y="1"/>
                    <a:pt x="70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8423259" y="1086032"/>
              <a:ext cx="76691" cy="71199"/>
            </a:xfrm>
            <a:custGeom>
              <a:avLst/>
              <a:gdLst/>
              <a:ahLst/>
              <a:cxnLst/>
              <a:rect l="l" t="t" r="r" b="b"/>
              <a:pathLst>
                <a:path w="2430" h="2256" extrusionOk="0">
                  <a:moveTo>
                    <a:pt x="546" y="0"/>
                  </a:moveTo>
                  <a:cubicBezTo>
                    <a:pt x="280" y="0"/>
                    <a:pt x="37" y="244"/>
                    <a:pt x="1" y="575"/>
                  </a:cubicBezTo>
                  <a:cubicBezTo>
                    <a:pt x="25" y="646"/>
                    <a:pt x="37" y="765"/>
                    <a:pt x="60" y="860"/>
                  </a:cubicBezTo>
                  <a:cubicBezTo>
                    <a:pt x="346" y="1622"/>
                    <a:pt x="977" y="2015"/>
                    <a:pt x="1692" y="2242"/>
                  </a:cubicBezTo>
                  <a:cubicBezTo>
                    <a:pt x="1720" y="2251"/>
                    <a:pt x="1753" y="2255"/>
                    <a:pt x="1789" y="2255"/>
                  </a:cubicBezTo>
                  <a:cubicBezTo>
                    <a:pt x="1980" y="2255"/>
                    <a:pt x="2252" y="2132"/>
                    <a:pt x="2323" y="1992"/>
                  </a:cubicBezTo>
                  <a:cubicBezTo>
                    <a:pt x="2430" y="1801"/>
                    <a:pt x="2418" y="1384"/>
                    <a:pt x="2287" y="1241"/>
                  </a:cubicBezTo>
                  <a:cubicBezTo>
                    <a:pt x="1834" y="813"/>
                    <a:pt x="1334" y="432"/>
                    <a:pt x="810" y="87"/>
                  </a:cubicBezTo>
                  <a:cubicBezTo>
                    <a:pt x="724" y="27"/>
                    <a:pt x="634" y="0"/>
                    <a:pt x="5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829665" y="255112"/>
              <a:ext cx="77732" cy="83255"/>
            </a:xfrm>
            <a:custGeom>
              <a:avLst/>
              <a:gdLst/>
              <a:ahLst/>
              <a:cxnLst/>
              <a:rect l="l" t="t" r="r" b="b"/>
              <a:pathLst>
                <a:path w="2463" h="2638" extrusionOk="0">
                  <a:moveTo>
                    <a:pt x="619" y="1"/>
                  </a:moveTo>
                  <a:cubicBezTo>
                    <a:pt x="292" y="1"/>
                    <a:pt x="1" y="319"/>
                    <a:pt x="177" y="627"/>
                  </a:cubicBezTo>
                  <a:cubicBezTo>
                    <a:pt x="569" y="1293"/>
                    <a:pt x="1046" y="1936"/>
                    <a:pt x="1534" y="2544"/>
                  </a:cubicBezTo>
                  <a:cubicBezTo>
                    <a:pt x="1586" y="2608"/>
                    <a:pt x="1708" y="2638"/>
                    <a:pt x="1836" y="2638"/>
                  </a:cubicBezTo>
                  <a:cubicBezTo>
                    <a:pt x="1943" y="2638"/>
                    <a:pt x="2053" y="2617"/>
                    <a:pt x="2129" y="2579"/>
                  </a:cubicBezTo>
                  <a:cubicBezTo>
                    <a:pt x="2308" y="2508"/>
                    <a:pt x="2403" y="2270"/>
                    <a:pt x="2463" y="2198"/>
                  </a:cubicBezTo>
                  <a:cubicBezTo>
                    <a:pt x="2439" y="1603"/>
                    <a:pt x="1129" y="91"/>
                    <a:pt x="700" y="8"/>
                  </a:cubicBezTo>
                  <a:cubicBezTo>
                    <a:pt x="673" y="3"/>
                    <a:pt x="646" y="1"/>
                    <a:pt x="6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695444" y="544162"/>
              <a:ext cx="70284" cy="79247"/>
            </a:xfrm>
            <a:custGeom>
              <a:avLst/>
              <a:gdLst/>
              <a:ahLst/>
              <a:cxnLst/>
              <a:rect l="l" t="t" r="r" b="b"/>
              <a:pathLst>
                <a:path w="2227" h="2511" extrusionOk="0">
                  <a:moveTo>
                    <a:pt x="820" y="0"/>
                  </a:moveTo>
                  <a:cubicBezTo>
                    <a:pt x="745" y="0"/>
                    <a:pt x="662" y="16"/>
                    <a:pt x="572" y="52"/>
                  </a:cubicBezTo>
                  <a:cubicBezTo>
                    <a:pt x="203" y="195"/>
                    <a:pt x="0" y="576"/>
                    <a:pt x="155" y="897"/>
                  </a:cubicBezTo>
                  <a:cubicBezTo>
                    <a:pt x="429" y="1421"/>
                    <a:pt x="774" y="1957"/>
                    <a:pt x="1203" y="2362"/>
                  </a:cubicBezTo>
                  <a:cubicBezTo>
                    <a:pt x="1315" y="2464"/>
                    <a:pt x="1444" y="2511"/>
                    <a:pt x="1572" y="2511"/>
                  </a:cubicBezTo>
                  <a:cubicBezTo>
                    <a:pt x="1904" y="2511"/>
                    <a:pt x="2227" y="2195"/>
                    <a:pt x="2227" y="1731"/>
                  </a:cubicBezTo>
                  <a:cubicBezTo>
                    <a:pt x="2167" y="1624"/>
                    <a:pt x="2096" y="1421"/>
                    <a:pt x="1965" y="1231"/>
                  </a:cubicBezTo>
                  <a:cubicBezTo>
                    <a:pt x="1786" y="945"/>
                    <a:pt x="1572" y="695"/>
                    <a:pt x="1393" y="409"/>
                  </a:cubicBezTo>
                  <a:cubicBezTo>
                    <a:pt x="1247" y="180"/>
                    <a:pt x="1072" y="0"/>
                    <a:pt x="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84882" y="967369"/>
              <a:ext cx="89346" cy="80699"/>
            </a:xfrm>
            <a:custGeom>
              <a:avLst/>
              <a:gdLst/>
              <a:ahLst/>
              <a:cxnLst/>
              <a:rect l="l" t="t" r="r" b="b"/>
              <a:pathLst>
                <a:path w="2831" h="2557" extrusionOk="0">
                  <a:moveTo>
                    <a:pt x="284" y="1"/>
                  </a:moveTo>
                  <a:cubicBezTo>
                    <a:pt x="244" y="1"/>
                    <a:pt x="211" y="8"/>
                    <a:pt x="191" y="25"/>
                  </a:cubicBezTo>
                  <a:cubicBezTo>
                    <a:pt x="72" y="108"/>
                    <a:pt x="0" y="322"/>
                    <a:pt x="0" y="477"/>
                  </a:cubicBezTo>
                  <a:cubicBezTo>
                    <a:pt x="0" y="620"/>
                    <a:pt x="83" y="799"/>
                    <a:pt x="191" y="882"/>
                  </a:cubicBezTo>
                  <a:cubicBezTo>
                    <a:pt x="798" y="1418"/>
                    <a:pt x="1393" y="1989"/>
                    <a:pt x="2036" y="2465"/>
                  </a:cubicBezTo>
                  <a:cubicBezTo>
                    <a:pt x="2122" y="2528"/>
                    <a:pt x="2215" y="2557"/>
                    <a:pt x="2306" y="2557"/>
                  </a:cubicBezTo>
                  <a:cubicBezTo>
                    <a:pt x="2579" y="2557"/>
                    <a:pt x="2831" y="2296"/>
                    <a:pt x="2822" y="1894"/>
                  </a:cubicBezTo>
                  <a:cubicBezTo>
                    <a:pt x="2715" y="1775"/>
                    <a:pt x="2548" y="1549"/>
                    <a:pt x="2346" y="1394"/>
                  </a:cubicBezTo>
                  <a:cubicBezTo>
                    <a:pt x="1774" y="953"/>
                    <a:pt x="1203" y="525"/>
                    <a:pt x="619" y="108"/>
                  </a:cubicBezTo>
                  <a:cubicBezTo>
                    <a:pt x="534" y="48"/>
                    <a:pt x="387" y="1"/>
                    <a:pt x="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1" name="Google Shape;841;p4"/>
            <p:cNvSpPr/>
            <p:nvPr/>
          </p:nvSpPr>
          <p:spPr>
            <a:xfrm>
              <a:off x="7785261" y="358153"/>
              <a:ext cx="73282" cy="69306"/>
            </a:xfrm>
            <a:custGeom>
              <a:avLst/>
              <a:gdLst/>
              <a:ahLst/>
              <a:cxnLst/>
              <a:rect l="l" t="t" r="r" b="b"/>
              <a:pathLst>
                <a:path w="2322" h="2196" extrusionOk="0">
                  <a:moveTo>
                    <a:pt x="514" y="1"/>
                  </a:moveTo>
                  <a:cubicBezTo>
                    <a:pt x="390" y="1"/>
                    <a:pt x="242" y="48"/>
                    <a:pt x="179" y="112"/>
                  </a:cubicBezTo>
                  <a:cubicBezTo>
                    <a:pt x="60" y="219"/>
                    <a:pt x="0" y="469"/>
                    <a:pt x="36" y="600"/>
                  </a:cubicBezTo>
                  <a:cubicBezTo>
                    <a:pt x="274" y="1326"/>
                    <a:pt x="810" y="1803"/>
                    <a:pt x="1465" y="2136"/>
                  </a:cubicBezTo>
                  <a:cubicBezTo>
                    <a:pt x="1549" y="2177"/>
                    <a:pt x="1634" y="2196"/>
                    <a:pt x="1716" y="2196"/>
                  </a:cubicBezTo>
                  <a:cubicBezTo>
                    <a:pt x="2041" y="2196"/>
                    <a:pt x="2322" y="1899"/>
                    <a:pt x="2322" y="1481"/>
                  </a:cubicBezTo>
                  <a:cubicBezTo>
                    <a:pt x="2286" y="1422"/>
                    <a:pt x="2262" y="1243"/>
                    <a:pt x="2167" y="1148"/>
                  </a:cubicBezTo>
                  <a:cubicBezTo>
                    <a:pt x="1679" y="767"/>
                    <a:pt x="1191" y="374"/>
                    <a:pt x="667" y="41"/>
                  </a:cubicBezTo>
                  <a:cubicBezTo>
                    <a:pt x="631" y="13"/>
                    <a:pt x="576" y="1"/>
                    <a:pt x="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2" name="Google Shape;842;p4"/>
            <p:cNvSpPr/>
            <p:nvPr/>
          </p:nvSpPr>
          <p:spPr>
            <a:xfrm>
              <a:off x="8884306" y="1185411"/>
              <a:ext cx="71799" cy="79594"/>
            </a:xfrm>
            <a:custGeom>
              <a:avLst/>
              <a:gdLst/>
              <a:ahLst/>
              <a:cxnLst/>
              <a:rect l="l" t="t" r="r" b="b"/>
              <a:pathLst>
                <a:path w="2275" h="2522" extrusionOk="0">
                  <a:moveTo>
                    <a:pt x="484" y="0"/>
                  </a:moveTo>
                  <a:cubicBezTo>
                    <a:pt x="451" y="0"/>
                    <a:pt x="421" y="3"/>
                    <a:pt x="394" y="9"/>
                  </a:cubicBezTo>
                  <a:cubicBezTo>
                    <a:pt x="263" y="81"/>
                    <a:pt x="179" y="295"/>
                    <a:pt x="1" y="557"/>
                  </a:cubicBezTo>
                  <a:cubicBezTo>
                    <a:pt x="334" y="1093"/>
                    <a:pt x="668" y="1629"/>
                    <a:pt x="989" y="2129"/>
                  </a:cubicBezTo>
                  <a:cubicBezTo>
                    <a:pt x="1139" y="2345"/>
                    <a:pt x="1336" y="2521"/>
                    <a:pt x="1567" y="2521"/>
                  </a:cubicBezTo>
                  <a:cubicBezTo>
                    <a:pt x="1666" y="2521"/>
                    <a:pt x="1771" y="2489"/>
                    <a:pt x="1882" y="2414"/>
                  </a:cubicBezTo>
                  <a:cubicBezTo>
                    <a:pt x="2275" y="2164"/>
                    <a:pt x="2215" y="1771"/>
                    <a:pt x="1977" y="1450"/>
                  </a:cubicBezTo>
                  <a:cubicBezTo>
                    <a:pt x="1644" y="998"/>
                    <a:pt x="1311" y="569"/>
                    <a:pt x="918" y="164"/>
                  </a:cubicBezTo>
                  <a:cubicBezTo>
                    <a:pt x="829" y="66"/>
                    <a:pt x="636" y="0"/>
                    <a:pt x="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8478519" y="1424787"/>
              <a:ext cx="79689" cy="75113"/>
            </a:xfrm>
            <a:custGeom>
              <a:avLst/>
              <a:gdLst/>
              <a:ahLst/>
              <a:cxnLst/>
              <a:rect l="l" t="t" r="r" b="b"/>
              <a:pathLst>
                <a:path w="2525" h="2380" extrusionOk="0">
                  <a:moveTo>
                    <a:pt x="509" y="1"/>
                  </a:moveTo>
                  <a:cubicBezTo>
                    <a:pt x="489" y="1"/>
                    <a:pt x="470" y="3"/>
                    <a:pt x="453" y="9"/>
                  </a:cubicBezTo>
                  <a:cubicBezTo>
                    <a:pt x="262" y="68"/>
                    <a:pt x="143" y="342"/>
                    <a:pt x="0" y="544"/>
                  </a:cubicBezTo>
                  <a:cubicBezTo>
                    <a:pt x="131" y="854"/>
                    <a:pt x="179" y="1140"/>
                    <a:pt x="345" y="1294"/>
                  </a:cubicBezTo>
                  <a:cubicBezTo>
                    <a:pt x="643" y="1628"/>
                    <a:pt x="1000" y="1890"/>
                    <a:pt x="1357" y="2152"/>
                  </a:cubicBezTo>
                  <a:cubicBezTo>
                    <a:pt x="1517" y="2270"/>
                    <a:pt x="1693" y="2380"/>
                    <a:pt x="1869" y="2380"/>
                  </a:cubicBezTo>
                  <a:cubicBezTo>
                    <a:pt x="1995" y="2380"/>
                    <a:pt x="2120" y="2324"/>
                    <a:pt x="2238" y="2176"/>
                  </a:cubicBezTo>
                  <a:cubicBezTo>
                    <a:pt x="2524" y="1818"/>
                    <a:pt x="2250" y="1556"/>
                    <a:pt x="2024" y="1318"/>
                  </a:cubicBezTo>
                  <a:cubicBezTo>
                    <a:pt x="1691" y="973"/>
                    <a:pt x="1357" y="616"/>
                    <a:pt x="1024" y="282"/>
                  </a:cubicBezTo>
                  <a:cubicBezTo>
                    <a:pt x="887" y="156"/>
                    <a:pt x="665" y="1"/>
                    <a:pt x="5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8956829" y="1086095"/>
              <a:ext cx="80825" cy="74576"/>
            </a:xfrm>
            <a:custGeom>
              <a:avLst/>
              <a:gdLst/>
              <a:ahLst/>
              <a:cxnLst/>
              <a:rect l="l" t="t" r="r" b="b"/>
              <a:pathLst>
                <a:path w="2561" h="2363" extrusionOk="0">
                  <a:moveTo>
                    <a:pt x="472" y="1"/>
                  </a:moveTo>
                  <a:cubicBezTo>
                    <a:pt x="424" y="1"/>
                    <a:pt x="380" y="8"/>
                    <a:pt x="346" y="25"/>
                  </a:cubicBezTo>
                  <a:cubicBezTo>
                    <a:pt x="203" y="108"/>
                    <a:pt x="120" y="323"/>
                    <a:pt x="1" y="501"/>
                  </a:cubicBezTo>
                  <a:cubicBezTo>
                    <a:pt x="144" y="751"/>
                    <a:pt x="215" y="989"/>
                    <a:pt x="382" y="1156"/>
                  </a:cubicBezTo>
                  <a:cubicBezTo>
                    <a:pt x="656" y="1478"/>
                    <a:pt x="977" y="1811"/>
                    <a:pt x="1310" y="2097"/>
                  </a:cubicBezTo>
                  <a:cubicBezTo>
                    <a:pt x="1476" y="2241"/>
                    <a:pt x="1669" y="2362"/>
                    <a:pt x="1865" y="2362"/>
                  </a:cubicBezTo>
                  <a:cubicBezTo>
                    <a:pt x="2007" y="2362"/>
                    <a:pt x="2151" y="2298"/>
                    <a:pt x="2287" y="2132"/>
                  </a:cubicBezTo>
                  <a:cubicBezTo>
                    <a:pt x="2561" y="1775"/>
                    <a:pt x="2299" y="1478"/>
                    <a:pt x="2049" y="1228"/>
                  </a:cubicBezTo>
                  <a:cubicBezTo>
                    <a:pt x="1644" y="847"/>
                    <a:pt x="1239" y="466"/>
                    <a:pt x="822" y="108"/>
                  </a:cubicBezTo>
                  <a:cubicBezTo>
                    <a:pt x="745" y="48"/>
                    <a:pt x="595" y="1"/>
                    <a:pt x="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8295508" y="715907"/>
              <a:ext cx="64666" cy="82403"/>
            </a:xfrm>
            <a:custGeom>
              <a:avLst/>
              <a:gdLst/>
              <a:ahLst/>
              <a:cxnLst/>
              <a:rect l="l" t="t" r="r" b="b"/>
              <a:pathLst>
                <a:path w="2049" h="2611" extrusionOk="0">
                  <a:moveTo>
                    <a:pt x="488" y="0"/>
                  </a:moveTo>
                  <a:cubicBezTo>
                    <a:pt x="387" y="0"/>
                    <a:pt x="282" y="27"/>
                    <a:pt x="215" y="87"/>
                  </a:cubicBezTo>
                  <a:cubicBezTo>
                    <a:pt x="96" y="158"/>
                    <a:pt x="1" y="396"/>
                    <a:pt x="48" y="504"/>
                  </a:cubicBezTo>
                  <a:cubicBezTo>
                    <a:pt x="394" y="1170"/>
                    <a:pt x="739" y="1825"/>
                    <a:pt x="1132" y="2468"/>
                  </a:cubicBezTo>
                  <a:cubicBezTo>
                    <a:pt x="1193" y="2555"/>
                    <a:pt x="1388" y="2611"/>
                    <a:pt x="1553" y="2611"/>
                  </a:cubicBezTo>
                  <a:cubicBezTo>
                    <a:pt x="1614" y="2611"/>
                    <a:pt x="1671" y="2603"/>
                    <a:pt x="1715" y="2587"/>
                  </a:cubicBezTo>
                  <a:cubicBezTo>
                    <a:pt x="1882" y="2528"/>
                    <a:pt x="1965" y="2290"/>
                    <a:pt x="2025" y="2218"/>
                  </a:cubicBezTo>
                  <a:cubicBezTo>
                    <a:pt x="2049" y="1694"/>
                    <a:pt x="1013" y="123"/>
                    <a:pt x="656" y="27"/>
                  </a:cubicBezTo>
                  <a:cubicBezTo>
                    <a:pt x="607" y="10"/>
                    <a:pt x="548" y="0"/>
                    <a:pt x="4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7894961" y="649443"/>
              <a:ext cx="65045" cy="71799"/>
            </a:xfrm>
            <a:custGeom>
              <a:avLst/>
              <a:gdLst/>
              <a:ahLst/>
              <a:cxnLst/>
              <a:rect l="l" t="t" r="r" b="b"/>
              <a:pathLst>
                <a:path w="2061" h="2275" extrusionOk="0">
                  <a:moveTo>
                    <a:pt x="622" y="1"/>
                  </a:moveTo>
                  <a:cubicBezTo>
                    <a:pt x="469" y="1"/>
                    <a:pt x="305" y="43"/>
                    <a:pt x="215" y="133"/>
                  </a:cubicBezTo>
                  <a:cubicBezTo>
                    <a:pt x="96" y="252"/>
                    <a:pt x="1" y="550"/>
                    <a:pt x="72" y="669"/>
                  </a:cubicBezTo>
                  <a:cubicBezTo>
                    <a:pt x="394" y="1193"/>
                    <a:pt x="751" y="1705"/>
                    <a:pt x="1132" y="2157"/>
                  </a:cubicBezTo>
                  <a:cubicBezTo>
                    <a:pt x="1192" y="2232"/>
                    <a:pt x="1346" y="2274"/>
                    <a:pt x="1494" y="2274"/>
                  </a:cubicBezTo>
                  <a:cubicBezTo>
                    <a:pt x="1581" y="2274"/>
                    <a:pt x="1665" y="2259"/>
                    <a:pt x="1727" y="2229"/>
                  </a:cubicBezTo>
                  <a:cubicBezTo>
                    <a:pt x="1906" y="2157"/>
                    <a:pt x="2001" y="1919"/>
                    <a:pt x="2060" y="1848"/>
                  </a:cubicBezTo>
                  <a:cubicBezTo>
                    <a:pt x="2037" y="1240"/>
                    <a:pt x="1203" y="97"/>
                    <a:pt x="763" y="14"/>
                  </a:cubicBezTo>
                  <a:cubicBezTo>
                    <a:pt x="719" y="5"/>
                    <a:pt x="671" y="1"/>
                    <a:pt x="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8275595" y="238039"/>
              <a:ext cx="72178" cy="79721"/>
            </a:xfrm>
            <a:custGeom>
              <a:avLst/>
              <a:gdLst/>
              <a:ahLst/>
              <a:cxnLst/>
              <a:rect l="l" t="t" r="r" b="b"/>
              <a:pathLst>
                <a:path w="2287" h="2526" extrusionOk="0">
                  <a:moveTo>
                    <a:pt x="489" y="1"/>
                  </a:moveTo>
                  <a:cubicBezTo>
                    <a:pt x="179" y="60"/>
                    <a:pt x="1" y="310"/>
                    <a:pt x="155" y="608"/>
                  </a:cubicBezTo>
                  <a:cubicBezTo>
                    <a:pt x="501" y="1203"/>
                    <a:pt x="858" y="1822"/>
                    <a:pt x="1310" y="2358"/>
                  </a:cubicBezTo>
                  <a:cubicBezTo>
                    <a:pt x="1405" y="2474"/>
                    <a:pt x="1531" y="2525"/>
                    <a:pt x="1658" y="2525"/>
                  </a:cubicBezTo>
                  <a:cubicBezTo>
                    <a:pt x="1896" y="2525"/>
                    <a:pt x="2141" y="2345"/>
                    <a:pt x="2203" y="2073"/>
                  </a:cubicBezTo>
                  <a:cubicBezTo>
                    <a:pt x="2287" y="1620"/>
                    <a:pt x="965" y="1"/>
                    <a:pt x="4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8956071" y="539018"/>
              <a:ext cx="73314" cy="72178"/>
            </a:xfrm>
            <a:custGeom>
              <a:avLst/>
              <a:gdLst/>
              <a:ahLst/>
              <a:cxnLst/>
              <a:rect l="l" t="t" r="r" b="b"/>
              <a:pathLst>
                <a:path w="2323" h="2287" extrusionOk="0">
                  <a:moveTo>
                    <a:pt x="656" y="1"/>
                  </a:moveTo>
                  <a:cubicBezTo>
                    <a:pt x="191" y="1"/>
                    <a:pt x="1" y="358"/>
                    <a:pt x="239" y="715"/>
                  </a:cubicBezTo>
                  <a:cubicBezTo>
                    <a:pt x="584" y="1215"/>
                    <a:pt x="953" y="1703"/>
                    <a:pt x="1382" y="2132"/>
                  </a:cubicBezTo>
                  <a:cubicBezTo>
                    <a:pt x="1549" y="2287"/>
                    <a:pt x="1894" y="2239"/>
                    <a:pt x="2156" y="2287"/>
                  </a:cubicBezTo>
                  <a:cubicBezTo>
                    <a:pt x="2168" y="2013"/>
                    <a:pt x="2323" y="1656"/>
                    <a:pt x="2204" y="1489"/>
                  </a:cubicBezTo>
                  <a:cubicBezTo>
                    <a:pt x="1858" y="1013"/>
                    <a:pt x="1430" y="620"/>
                    <a:pt x="1013" y="203"/>
                  </a:cubicBezTo>
                  <a:cubicBezTo>
                    <a:pt x="906" y="96"/>
                    <a:pt x="727" y="48"/>
                    <a:pt x="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8880929" y="647234"/>
              <a:ext cx="56398" cy="82435"/>
            </a:xfrm>
            <a:custGeom>
              <a:avLst/>
              <a:gdLst/>
              <a:ahLst/>
              <a:cxnLst/>
              <a:rect l="l" t="t" r="r" b="b"/>
              <a:pathLst>
                <a:path w="1787" h="2612" extrusionOk="0">
                  <a:moveTo>
                    <a:pt x="489" y="1"/>
                  </a:moveTo>
                  <a:cubicBezTo>
                    <a:pt x="286" y="322"/>
                    <a:pt x="24" y="536"/>
                    <a:pt x="48" y="751"/>
                  </a:cubicBezTo>
                  <a:cubicBezTo>
                    <a:pt x="1" y="1513"/>
                    <a:pt x="370" y="2108"/>
                    <a:pt x="965" y="2537"/>
                  </a:cubicBezTo>
                  <a:cubicBezTo>
                    <a:pt x="1038" y="2587"/>
                    <a:pt x="1156" y="2611"/>
                    <a:pt x="1275" y="2611"/>
                  </a:cubicBezTo>
                  <a:cubicBezTo>
                    <a:pt x="1407" y="2611"/>
                    <a:pt x="1539" y="2581"/>
                    <a:pt x="1608" y="2525"/>
                  </a:cubicBezTo>
                  <a:cubicBezTo>
                    <a:pt x="1739" y="2418"/>
                    <a:pt x="1787" y="2084"/>
                    <a:pt x="1727" y="1906"/>
                  </a:cubicBezTo>
                  <a:cubicBezTo>
                    <a:pt x="1560" y="1453"/>
                    <a:pt x="1334" y="1025"/>
                    <a:pt x="1096" y="608"/>
                  </a:cubicBezTo>
                  <a:cubicBezTo>
                    <a:pt x="977" y="417"/>
                    <a:pt x="775" y="286"/>
                    <a:pt x="4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8673081" y="488555"/>
              <a:ext cx="52326" cy="64698"/>
            </a:xfrm>
            <a:custGeom>
              <a:avLst/>
              <a:gdLst/>
              <a:ahLst/>
              <a:cxnLst/>
              <a:rect l="l" t="t" r="r" b="b"/>
              <a:pathLst>
                <a:path w="1658" h="2050" extrusionOk="0">
                  <a:moveTo>
                    <a:pt x="384" y="1"/>
                  </a:moveTo>
                  <a:cubicBezTo>
                    <a:pt x="189" y="1"/>
                    <a:pt x="1" y="161"/>
                    <a:pt x="50" y="350"/>
                  </a:cubicBezTo>
                  <a:cubicBezTo>
                    <a:pt x="205" y="873"/>
                    <a:pt x="407" y="1397"/>
                    <a:pt x="645" y="1885"/>
                  </a:cubicBezTo>
                  <a:cubicBezTo>
                    <a:pt x="695" y="1984"/>
                    <a:pt x="914" y="2049"/>
                    <a:pt x="1076" y="2049"/>
                  </a:cubicBezTo>
                  <a:cubicBezTo>
                    <a:pt x="1110" y="2049"/>
                    <a:pt x="1142" y="2047"/>
                    <a:pt x="1169" y="2040"/>
                  </a:cubicBezTo>
                  <a:cubicBezTo>
                    <a:pt x="1336" y="1969"/>
                    <a:pt x="1455" y="1754"/>
                    <a:pt x="1657" y="1516"/>
                  </a:cubicBezTo>
                  <a:cubicBezTo>
                    <a:pt x="1288" y="992"/>
                    <a:pt x="1015" y="504"/>
                    <a:pt x="634" y="111"/>
                  </a:cubicBezTo>
                  <a:cubicBezTo>
                    <a:pt x="563" y="34"/>
                    <a:pt x="473" y="1"/>
                    <a:pt x="3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7943814" y="241857"/>
              <a:ext cx="52263" cy="67728"/>
            </a:xfrm>
            <a:custGeom>
              <a:avLst/>
              <a:gdLst/>
              <a:ahLst/>
              <a:cxnLst/>
              <a:rect l="l" t="t" r="r" b="b"/>
              <a:pathLst>
                <a:path w="1656" h="2146" extrusionOk="0">
                  <a:moveTo>
                    <a:pt x="379" y="1"/>
                  </a:moveTo>
                  <a:cubicBezTo>
                    <a:pt x="270" y="1"/>
                    <a:pt x="130" y="35"/>
                    <a:pt x="24" y="35"/>
                  </a:cubicBezTo>
                  <a:cubicBezTo>
                    <a:pt x="48" y="213"/>
                    <a:pt x="0" y="392"/>
                    <a:pt x="60" y="535"/>
                  </a:cubicBezTo>
                  <a:cubicBezTo>
                    <a:pt x="227" y="963"/>
                    <a:pt x="405" y="1404"/>
                    <a:pt x="620" y="1785"/>
                  </a:cubicBezTo>
                  <a:cubicBezTo>
                    <a:pt x="719" y="1940"/>
                    <a:pt x="952" y="2146"/>
                    <a:pt x="1099" y="2146"/>
                  </a:cubicBezTo>
                  <a:cubicBezTo>
                    <a:pt x="1111" y="2146"/>
                    <a:pt x="1121" y="2145"/>
                    <a:pt x="1132" y="2142"/>
                  </a:cubicBezTo>
                  <a:cubicBezTo>
                    <a:pt x="1298" y="2118"/>
                    <a:pt x="1417" y="1844"/>
                    <a:pt x="1655" y="1559"/>
                  </a:cubicBezTo>
                  <a:cubicBezTo>
                    <a:pt x="1251" y="1011"/>
                    <a:pt x="905" y="511"/>
                    <a:pt x="524" y="47"/>
                  </a:cubicBezTo>
                  <a:cubicBezTo>
                    <a:pt x="494" y="12"/>
                    <a:pt x="442" y="1"/>
                    <a:pt x="3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7714600" y="424427"/>
              <a:ext cx="52642" cy="62015"/>
            </a:xfrm>
            <a:custGeom>
              <a:avLst/>
              <a:gdLst/>
              <a:ahLst/>
              <a:cxnLst/>
              <a:rect l="l" t="t" r="r" b="b"/>
              <a:pathLst>
                <a:path w="1668" h="1965" extrusionOk="0">
                  <a:moveTo>
                    <a:pt x="286" y="0"/>
                  </a:moveTo>
                  <a:cubicBezTo>
                    <a:pt x="191" y="286"/>
                    <a:pt x="1" y="572"/>
                    <a:pt x="72" y="715"/>
                  </a:cubicBezTo>
                  <a:cubicBezTo>
                    <a:pt x="275" y="1120"/>
                    <a:pt x="548" y="1489"/>
                    <a:pt x="870" y="1822"/>
                  </a:cubicBezTo>
                  <a:cubicBezTo>
                    <a:pt x="989" y="1941"/>
                    <a:pt x="1263" y="1929"/>
                    <a:pt x="1477" y="1965"/>
                  </a:cubicBezTo>
                  <a:cubicBezTo>
                    <a:pt x="1525" y="1762"/>
                    <a:pt x="1668" y="1489"/>
                    <a:pt x="1596" y="1346"/>
                  </a:cubicBezTo>
                  <a:cubicBezTo>
                    <a:pt x="1382" y="977"/>
                    <a:pt x="1084" y="631"/>
                    <a:pt x="810" y="298"/>
                  </a:cubicBezTo>
                  <a:cubicBezTo>
                    <a:pt x="727" y="203"/>
                    <a:pt x="572" y="155"/>
                    <a:pt x="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853" name="Google Shape;853;p4"/>
          <p:cNvGrpSpPr/>
          <p:nvPr/>
        </p:nvGrpSpPr>
        <p:grpSpPr>
          <a:xfrm rot="-415198" flipH="1">
            <a:off x="-737605" y="2257400"/>
            <a:ext cx="1371738" cy="1936545"/>
            <a:chOff x="7782610" y="-185800"/>
            <a:chExt cx="940178" cy="995470"/>
          </a:xfrm>
        </p:grpSpPr>
        <p:sp>
          <p:nvSpPr>
            <p:cNvPr id="854" name="Google Shape;854;p4"/>
            <p:cNvSpPr/>
            <p:nvPr/>
          </p:nvSpPr>
          <p:spPr>
            <a:xfrm>
              <a:off x="7782610" y="-185800"/>
              <a:ext cx="936795" cy="983915"/>
            </a:xfrm>
            <a:custGeom>
              <a:avLst/>
              <a:gdLst/>
              <a:ahLst/>
              <a:cxnLst/>
              <a:rect l="l" t="t" r="r" b="b"/>
              <a:pathLst>
                <a:path w="29683" h="31176" extrusionOk="0">
                  <a:moveTo>
                    <a:pt x="4668" y="1"/>
                  </a:moveTo>
                  <a:cubicBezTo>
                    <a:pt x="4442" y="84"/>
                    <a:pt x="4204" y="96"/>
                    <a:pt x="4073" y="251"/>
                  </a:cubicBezTo>
                  <a:cubicBezTo>
                    <a:pt x="3946" y="291"/>
                    <a:pt x="3804" y="409"/>
                    <a:pt x="3691" y="409"/>
                  </a:cubicBezTo>
                  <a:cubicBezTo>
                    <a:pt x="3603" y="409"/>
                    <a:pt x="3533" y="336"/>
                    <a:pt x="3501" y="96"/>
                  </a:cubicBezTo>
                  <a:cubicBezTo>
                    <a:pt x="3432" y="50"/>
                    <a:pt x="3362" y="30"/>
                    <a:pt x="3294" y="30"/>
                  </a:cubicBezTo>
                  <a:cubicBezTo>
                    <a:pt x="3185" y="30"/>
                    <a:pt x="3079" y="78"/>
                    <a:pt x="2977" y="143"/>
                  </a:cubicBezTo>
                  <a:cubicBezTo>
                    <a:pt x="2792" y="286"/>
                    <a:pt x="2602" y="408"/>
                    <a:pt x="2403" y="408"/>
                  </a:cubicBezTo>
                  <a:cubicBezTo>
                    <a:pt x="2270" y="408"/>
                    <a:pt x="2132" y="353"/>
                    <a:pt x="1989" y="215"/>
                  </a:cubicBezTo>
                  <a:cubicBezTo>
                    <a:pt x="1910" y="176"/>
                    <a:pt x="1832" y="161"/>
                    <a:pt x="1755" y="161"/>
                  </a:cubicBezTo>
                  <a:cubicBezTo>
                    <a:pt x="1535" y="161"/>
                    <a:pt x="1318" y="277"/>
                    <a:pt x="1098" y="277"/>
                  </a:cubicBezTo>
                  <a:cubicBezTo>
                    <a:pt x="1042" y="277"/>
                    <a:pt x="986" y="269"/>
                    <a:pt x="929" y="251"/>
                  </a:cubicBezTo>
                  <a:cubicBezTo>
                    <a:pt x="834" y="382"/>
                    <a:pt x="703" y="465"/>
                    <a:pt x="691" y="644"/>
                  </a:cubicBezTo>
                  <a:cubicBezTo>
                    <a:pt x="691" y="691"/>
                    <a:pt x="739" y="703"/>
                    <a:pt x="703" y="751"/>
                  </a:cubicBezTo>
                  <a:cubicBezTo>
                    <a:pt x="578" y="612"/>
                    <a:pt x="485" y="558"/>
                    <a:pt x="414" y="558"/>
                  </a:cubicBezTo>
                  <a:cubicBezTo>
                    <a:pt x="240" y="558"/>
                    <a:pt x="189" y="875"/>
                    <a:pt x="96" y="1060"/>
                  </a:cubicBezTo>
                  <a:cubicBezTo>
                    <a:pt x="1" y="1322"/>
                    <a:pt x="36" y="1501"/>
                    <a:pt x="322" y="1513"/>
                  </a:cubicBezTo>
                  <a:cubicBezTo>
                    <a:pt x="465" y="1513"/>
                    <a:pt x="596" y="1537"/>
                    <a:pt x="703" y="1679"/>
                  </a:cubicBezTo>
                  <a:cubicBezTo>
                    <a:pt x="870" y="1751"/>
                    <a:pt x="1060" y="1798"/>
                    <a:pt x="1072" y="2048"/>
                  </a:cubicBezTo>
                  <a:cubicBezTo>
                    <a:pt x="1096" y="2072"/>
                    <a:pt x="1096" y="2096"/>
                    <a:pt x="1108" y="2120"/>
                  </a:cubicBezTo>
                  <a:cubicBezTo>
                    <a:pt x="1132" y="2168"/>
                    <a:pt x="1168" y="2215"/>
                    <a:pt x="1215" y="2239"/>
                  </a:cubicBezTo>
                  <a:cubicBezTo>
                    <a:pt x="1403" y="2504"/>
                    <a:pt x="1375" y="2646"/>
                    <a:pt x="1104" y="2646"/>
                  </a:cubicBezTo>
                  <a:cubicBezTo>
                    <a:pt x="1083" y="2646"/>
                    <a:pt x="1060" y="2645"/>
                    <a:pt x="1037" y="2644"/>
                  </a:cubicBezTo>
                  <a:cubicBezTo>
                    <a:pt x="1006" y="2639"/>
                    <a:pt x="977" y="2637"/>
                    <a:pt x="949" y="2637"/>
                  </a:cubicBezTo>
                  <a:cubicBezTo>
                    <a:pt x="901" y="2637"/>
                    <a:pt x="856" y="2645"/>
                    <a:pt x="810" y="2668"/>
                  </a:cubicBezTo>
                  <a:cubicBezTo>
                    <a:pt x="679" y="3132"/>
                    <a:pt x="775" y="3465"/>
                    <a:pt x="1120" y="3561"/>
                  </a:cubicBezTo>
                  <a:cubicBezTo>
                    <a:pt x="1251" y="3596"/>
                    <a:pt x="1406" y="3620"/>
                    <a:pt x="1489" y="3775"/>
                  </a:cubicBezTo>
                  <a:cubicBezTo>
                    <a:pt x="1539" y="3824"/>
                    <a:pt x="1605" y="3849"/>
                    <a:pt x="1667" y="3849"/>
                  </a:cubicBezTo>
                  <a:cubicBezTo>
                    <a:pt x="1679" y="3849"/>
                    <a:pt x="1691" y="3848"/>
                    <a:pt x="1703" y="3846"/>
                  </a:cubicBezTo>
                  <a:cubicBezTo>
                    <a:pt x="1754" y="3817"/>
                    <a:pt x="1798" y="3804"/>
                    <a:pt x="1837" y="3804"/>
                  </a:cubicBezTo>
                  <a:cubicBezTo>
                    <a:pt x="1969" y="3804"/>
                    <a:pt x="2040" y="3953"/>
                    <a:pt x="2132" y="4073"/>
                  </a:cubicBezTo>
                  <a:cubicBezTo>
                    <a:pt x="2430" y="4132"/>
                    <a:pt x="2703" y="4215"/>
                    <a:pt x="2918" y="4454"/>
                  </a:cubicBezTo>
                  <a:cubicBezTo>
                    <a:pt x="2965" y="4477"/>
                    <a:pt x="3025" y="4489"/>
                    <a:pt x="3073" y="4501"/>
                  </a:cubicBezTo>
                  <a:cubicBezTo>
                    <a:pt x="3170" y="4483"/>
                    <a:pt x="3281" y="4412"/>
                    <a:pt x="3386" y="4412"/>
                  </a:cubicBezTo>
                  <a:cubicBezTo>
                    <a:pt x="3421" y="4412"/>
                    <a:pt x="3456" y="4421"/>
                    <a:pt x="3489" y="4442"/>
                  </a:cubicBezTo>
                  <a:cubicBezTo>
                    <a:pt x="4096" y="4846"/>
                    <a:pt x="4858" y="4680"/>
                    <a:pt x="5442" y="5156"/>
                  </a:cubicBezTo>
                  <a:cubicBezTo>
                    <a:pt x="5692" y="5263"/>
                    <a:pt x="5918" y="5466"/>
                    <a:pt x="6192" y="5489"/>
                  </a:cubicBezTo>
                  <a:cubicBezTo>
                    <a:pt x="6280" y="5441"/>
                    <a:pt x="6362" y="5421"/>
                    <a:pt x="6440" y="5421"/>
                  </a:cubicBezTo>
                  <a:cubicBezTo>
                    <a:pt x="6593" y="5421"/>
                    <a:pt x="6733" y="5498"/>
                    <a:pt x="6883" y="5585"/>
                  </a:cubicBezTo>
                  <a:cubicBezTo>
                    <a:pt x="7156" y="6005"/>
                    <a:pt x="7513" y="6240"/>
                    <a:pt x="7961" y="6240"/>
                  </a:cubicBezTo>
                  <a:cubicBezTo>
                    <a:pt x="8021" y="6240"/>
                    <a:pt x="8082" y="6236"/>
                    <a:pt x="8145" y="6228"/>
                  </a:cubicBezTo>
                  <a:cubicBezTo>
                    <a:pt x="8323" y="6287"/>
                    <a:pt x="8311" y="6561"/>
                    <a:pt x="8478" y="6644"/>
                  </a:cubicBezTo>
                  <a:cubicBezTo>
                    <a:pt x="8740" y="6692"/>
                    <a:pt x="9026" y="6692"/>
                    <a:pt x="9252" y="6918"/>
                  </a:cubicBezTo>
                  <a:cubicBezTo>
                    <a:pt x="9621" y="7311"/>
                    <a:pt x="10157" y="7454"/>
                    <a:pt x="10478" y="7906"/>
                  </a:cubicBezTo>
                  <a:cubicBezTo>
                    <a:pt x="10509" y="7921"/>
                    <a:pt x="10539" y="7927"/>
                    <a:pt x="10569" y="7927"/>
                  </a:cubicBezTo>
                  <a:cubicBezTo>
                    <a:pt x="10689" y="7927"/>
                    <a:pt x="10795" y="7828"/>
                    <a:pt x="10905" y="7828"/>
                  </a:cubicBezTo>
                  <a:cubicBezTo>
                    <a:pt x="10921" y="7828"/>
                    <a:pt x="10938" y="7830"/>
                    <a:pt x="10954" y="7835"/>
                  </a:cubicBezTo>
                  <a:lnTo>
                    <a:pt x="11097" y="7835"/>
                  </a:lnTo>
                  <a:cubicBezTo>
                    <a:pt x="11359" y="8144"/>
                    <a:pt x="11574" y="8502"/>
                    <a:pt x="11812" y="8847"/>
                  </a:cubicBezTo>
                  <a:cubicBezTo>
                    <a:pt x="11895" y="9145"/>
                    <a:pt x="12228" y="8978"/>
                    <a:pt x="12347" y="9216"/>
                  </a:cubicBezTo>
                  <a:cubicBezTo>
                    <a:pt x="12443" y="9430"/>
                    <a:pt x="12598" y="9561"/>
                    <a:pt x="12800" y="9621"/>
                  </a:cubicBezTo>
                  <a:cubicBezTo>
                    <a:pt x="13038" y="9680"/>
                    <a:pt x="13205" y="9811"/>
                    <a:pt x="13217" y="10109"/>
                  </a:cubicBezTo>
                  <a:cubicBezTo>
                    <a:pt x="13252" y="10169"/>
                    <a:pt x="13264" y="10216"/>
                    <a:pt x="13312" y="10264"/>
                  </a:cubicBezTo>
                  <a:cubicBezTo>
                    <a:pt x="13340" y="10278"/>
                    <a:pt x="13372" y="10283"/>
                    <a:pt x="13401" y="10283"/>
                  </a:cubicBezTo>
                  <a:cubicBezTo>
                    <a:pt x="13421" y="10283"/>
                    <a:pt x="13440" y="10281"/>
                    <a:pt x="13455" y="10276"/>
                  </a:cubicBezTo>
                  <a:cubicBezTo>
                    <a:pt x="13537" y="10215"/>
                    <a:pt x="13607" y="10189"/>
                    <a:pt x="13669" y="10189"/>
                  </a:cubicBezTo>
                  <a:cubicBezTo>
                    <a:pt x="13846" y="10189"/>
                    <a:pt x="13950" y="10399"/>
                    <a:pt x="14074" y="10550"/>
                  </a:cubicBezTo>
                  <a:cubicBezTo>
                    <a:pt x="14217" y="10728"/>
                    <a:pt x="14276" y="10990"/>
                    <a:pt x="14514" y="11061"/>
                  </a:cubicBezTo>
                  <a:cubicBezTo>
                    <a:pt x="14562" y="11061"/>
                    <a:pt x="14622" y="11085"/>
                    <a:pt x="14669" y="11085"/>
                  </a:cubicBezTo>
                  <a:cubicBezTo>
                    <a:pt x="14701" y="11082"/>
                    <a:pt x="14732" y="11080"/>
                    <a:pt x="14761" y="11080"/>
                  </a:cubicBezTo>
                  <a:cubicBezTo>
                    <a:pt x="15133" y="11080"/>
                    <a:pt x="15280" y="11356"/>
                    <a:pt x="15324" y="11764"/>
                  </a:cubicBezTo>
                  <a:cubicBezTo>
                    <a:pt x="15348" y="11812"/>
                    <a:pt x="15384" y="11835"/>
                    <a:pt x="15419" y="11871"/>
                  </a:cubicBezTo>
                  <a:cubicBezTo>
                    <a:pt x="15426" y="11878"/>
                    <a:pt x="15434" y="11881"/>
                    <a:pt x="15443" y="11881"/>
                  </a:cubicBezTo>
                  <a:cubicBezTo>
                    <a:pt x="15482" y="11881"/>
                    <a:pt x="15533" y="11819"/>
                    <a:pt x="15575" y="11819"/>
                  </a:cubicBezTo>
                  <a:cubicBezTo>
                    <a:pt x="15600" y="11819"/>
                    <a:pt x="15622" y="11843"/>
                    <a:pt x="15634" y="11919"/>
                  </a:cubicBezTo>
                  <a:cubicBezTo>
                    <a:pt x="15634" y="12050"/>
                    <a:pt x="15657" y="12169"/>
                    <a:pt x="15753" y="12276"/>
                  </a:cubicBezTo>
                  <a:cubicBezTo>
                    <a:pt x="15931" y="12395"/>
                    <a:pt x="16157" y="12407"/>
                    <a:pt x="16277" y="12633"/>
                  </a:cubicBezTo>
                  <a:cubicBezTo>
                    <a:pt x="16360" y="12788"/>
                    <a:pt x="16217" y="12836"/>
                    <a:pt x="16134" y="12931"/>
                  </a:cubicBezTo>
                  <a:cubicBezTo>
                    <a:pt x="16038" y="13288"/>
                    <a:pt x="16253" y="13324"/>
                    <a:pt x="16467" y="13324"/>
                  </a:cubicBezTo>
                  <a:cubicBezTo>
                    <a:pt x="16484" y="13326"/>
                    <a:pt x="16501" y="13327"/>
                    <a:pt x="16518" y="13327"/>
                  </a:cubicBezTo>
                  <a:cubicBezTo>
                    <a:pt x="16627" y="13327"/>
                    <a:pt x="16736" y="13286"/>
                    <a:pt x="16845" y="13286"/>
                  </a:cubicBezTo>
                  <a:cubicBezTo>
                    <a:pt x="16898" y="13286"/>
                    <a:pt x="16950" y="13296"/>
                    <a:pt x="17003" y="13324"/>
                  </a:cubicBezTo>
                  <a:cubicBezTo>
                    <a:pt x="17193" y="13407"/>
                    <a:pt x="17372" y="13467"/>
                    <a:pt x="17431" y="13740"/>
                  </a:cubicBezTo>
                  <a:cubicBezTo>
                    <a:pt x="17539" y="14193"/>
                    <a:pt x="17836" y="14490"/>
                    <a:pt x="18182" y="14621"/>
                  </a:cubicBezTo>
                  <a:cubicBezTo>
                    <a:pt x="18574" y="14788"/>
                    <a:pt x="18443" y="15026"/>
                    <a:pt x="18372" y="15288"/>
                  </a:cubicBezTo>
                  <a:cubicBezTo>
                    <a:pt x="18308" y="15596"/>
                    <a:pt x="18349" y="15810"/>
                    <a:pt x="18621" y="15810"/>
                  </a:cubicBezTo>
                  <a:cubicBezTo>
                    <a:pt x="18653" y="15810"/>
                    <a:pt x="18690" y="15807"/>
                    <a:pt x="18729" y="15800"/>
                  </a:cubicBezTo>
                  <a:cubicBezTo>
                    <a:pt x="18734" y="15800"/>
                    <a:pt x="18739" y="15799"/>
                    <a:pt x="18743" y="15799"/>
                  </a:cubicBezTo>
                  <a:cubicBezTo>
                    <a:pt x="18832" y="15799"/>
                    <a:pt x="18789" y="15910"/>
                    <a:pt x="18801" y="15967"/>
                  </a:cubicBezTo>
                  <a:cubicBezTo>
                    <a:pt x="18813" y="16026"/>
                    <a:pt x="18848" y="16062"/>
                    <a:pt x="18872" y="16110"/>
                  </a:cubicBezTo>
                  <a:cubicBezTo>
                    <a:pt x="19086" y="16145"/>
                    <a:pt x="19229" y="16217"/>
                    <a:pt x="19170" y="16503"/>
                  </a:cubicBezTo>
                  <a:cubicBezTo>
                    <a:pt x="19194" y="16741"/>
                    <a:pt x="19253" y="16943"/>
                    <a:pt x="19503" y="16955"/>
                  </a:cubicBezTo>
                  <a:cubicBezTo>
                    <a:pt x="19682" y="16979"/>
                    <a:pt x="19694" y="17122"/>
                    <a:pt x="19694" y="17277"/>
                  </a:cubicBezTo>
                  <a:cubicBezTo>
                    <a:pt x="19789" y="17431"/>
                    <a:pt x="20027" y="17467"/>
                    <a:pt x="20027" y="17717"/>
                  </a:cubicBezTo>
                  <a:cubicBezTo>
                    <a:pt x="20051" y="17765"/>
                    <a:pt x="20087" y="17812"/>
                    <a:pt x="20122" y="17836"/>
                  </a:cubicBezTo>
                  <a:cubicBezTo>
                    <a:pt x="20337" y="17991"/>
                    <a:pt x="20563" y="18122"/>
                    <a:pt x="20718" y="18324"/>
                  </a:cubicBezTo>
                  <a:cubicBezTo>
                    <a:pt x="20813" y="18431"/>
                    <a:pt x="20920" y="18539"/>
                    <a:pt x="20920" y="18717"/>
                  </a:cubicBezTo>
                  <a:cubicBezTo>
                    <a:pt x="20932" y="18848"/>
                    <a:pt x="20884" y="18979"/>
                    <a:pt x="20980" y="19098"/>
                  </a:cubicBezTo>
                  <a:cubicBezTo>
                    <a:pt x="21036" y="19161"/>
                    <a:pt x="21100" y="19183"/>
                    <a:pt x="21168" y="19183"/>
                  </a:cubicBezTo>
                  <a:cubicBezTo>
                    <a:pt x="21215" y="19183"/>
                    <a:pt x="21264" y="19172"/>
                    <a:pt x="21313" y="19158"/>
                  </a:cubicBezTo>
                  <a:cubicBezTo>
                    <a:pt x="21357" y="19151"/>
                    <a:pt x="21398" y="19147"/>
                    <a:pt x="21437" y="19147"/>
                  </a:cubicBezTo>
                  <a:cubicBezTo>
                    <a:pt x="21598" y="19147"/>
                    <a:pt x="21708" y="19220"/>
                    <a:pt x="21718" y="19479"/>
                  </a:cubicBezTo>
                  <a:cubicBezTo>
                    <a:pt x="21706" y="19622"/>
                    <a:pt x="21670" y="19753"/>
                    <a:pt x="21658" y="19896"/>
                  </a:cubicBezTo>
                  <a:cubicBezTo>
                    <a:pt x="21648" y="20090"/>
                    <a:pt x="21726" y="20213"/>
                    <a:pt x="21858" y="20213"/>
                  </a:cubicBezTo>
                  <a:cubicBezTo>
                    <a:pt x="21888" y="20213"/>
                    <a:pt x="21921" y="20207"/>
                    <a:pt x="21956" y="20194"/>
                  </a:cubicBezTo>
                  <a:cubicBezTo>
                    <a:pt x="22030" y="20167"/>
                    <a:pt x="22080" y="20155"/>
                    <a:pt x="22112" y="20155"/>
                  </a:cubicBezTo>
                  <a:cubicBezTo>
                    <a:pt x="22252" y="20155"/>
                    <a:pt x="22067" y="20366"/>
                    <a:pt x="22087" y="20444"/>
                  </a:cubicBezTo>
                  <a:cubicBezTo>
                    <a:pt x="22063" y="20515"/>
                    <a:pt x="22027" y="20586"/>
                    <a:pt x="22015" y="20682"/>
                  </a:cubicBezTo>
                  <a:cubicBezTo>
                    <a:pt x="22134" y="20920"/>
                    <a:pt x="22361" y="21051"/>
                    <a:pt x="22444" y="21325"/>
                  </a:cubicBezTo>
                  <a:cubicBezTo>
                    <a:pt x="22480" y="21360"/>
                    <a:pt x="22504" y="21408"/>
                    <a:pt x="22551" y="21444"/>
                  </a:cubicBezTo>
                  <a:cubicBezTo>
                    <a:pt x="22825" y="21741"/>
                    <a:pt x="23039" y="22039"/>
                    <a:pt x="23075" y="22491"/>
                  </a:cubicBezTo>
                  <a:cubicBezTo>
                    <a:pt x="23087" y="22789"/>
                    <a:pt x="23206" y="23015"/>
                    <a:pt x="23492" y="23087"/>
                  </a:cubicBezTo>
                  <a:cubicBezTo>
                    <a:pt x="23539" y="23087"/>
                    <a:pt x="23623" y="23027"/>
                    <a:pt x="23623" y="23027"/>
                  </a:cubicBezTo>
                  <a:lnTo>
                    <a:pt x="23623" y="23027"/>
                  </a:lnTo>
                  <a:cubicBezTo>
                    <a:pt x="23575" y="23420"/>
                    <a:pt x="23932" y="23658"/>
                    <a:pt x="23920" y="24063"/>
                  </a:cubicBezTo>
                  <a:cubicBezTo>
                    <a:pt x="23920" y="24274"/>
                    <a:pt x="24006" y="24371"/>
                    <a:pt x="24133" y="24371"/>
                  </a:cubicBezTo>
                  <a:cubicBezTo>
                    <a:pt x="24206" y="24371"/>
                    <a:pt x="24293" y="24338"/>
                    <a:pt x="24385" y="24277"/>
                  </a:cubicBezTo>
                  <a:cubicBezTo>
                    <a:pt x="24801" y="24385"/>
                    <a:pt x="24968" y="24873"/>
                    <a:pt x="25301" y="25087"/>
                  </a:cubicBezTo>
                  <a:cubicBezTo>
                    <a:pt x="25290" y="25099"/>
                    <a:pt x="25290" y="25111"/>
                    <a:pt x="25278" y="25135"/>
                  </a:cubicBezTo>
                  <a:cubicBezTo>
                    <a:pt x="25171" y="25337"/>
                    <a:pt x="25123" y="25563"/>
                    <a:pt x="25218" y="25801"/>
                  </a:cubicBezTo>
                  <a:cubicBezTo>
                    <a:pt x="25325" y="25980"/>
                    <a:pt x="25468" y="26147"/>
                    <a:pt x="25456" y="26385"/>
                  </a:cubicBezTo>
                  <a:cubicBezTo>
                    <a:pt x="25480" y="26540"/>
                    <a:pt x="25516" y="26718"/>
                    <a:pt x="25694" y="26778"/>
                  </a:cubicBezTo>
                  <a:lnTo>
                    <a:pt x="25921" y="26825"/>
                  </a:lnTo>
                  <a:cubicBezTo>
                    <a:pt x="25972" y="26836"/>
                    <a:pt x="26032" y="26863"/>
                    <a:pt x="26093" y="26863"/>
                  </a:cubicBezTo>
                  <a:cubicBezTo>
                    <a:pt x="26103" y="26863"/>
                    <a:pt x="26113" y="26863"/>
                    <a:pt x="26123" y="26861"/>
                  </a:cubicBezTo>
                  <a:cubicBezTo>
                    <a:pt x="26226" y="26840"/>
                    <a:pt x="26321" y="26828"/>
                    <a:pt x="26407" y="26828"/>
                  </a:cubicBezTo>
                  <a:cubicBezTo>
                    <a:pt x="26757" y="26828"/>
                    <a:pt x="26956" y="27026"/>
                    <a:pt x="26956" y="27599"/>
                  </a:cubicBezTo>
                  <a:cubicBezTo>
                    <a:pt x="26956" y="27799"/>
                    <a:pt x="27058" y="27905"/>
                    <a:pt x="27211" y="27905"/>
                  </a:cubicBezTo>
                  <a:cubicBezTo>
                    <a:pt x="27341" y="27905"/>
                    <a:pt x="27508" y="27829"/>
                    <a:pt x="27683" y="27671"/>
                  </a:cubicBezTo>
                  <a:lnTo>
                    <a:pt x="27683" y="27671"/>
                  </a:lnTo>
                  <a:cubicBezTo>
                    <a:pt x="27445" y="28075"/>
                    <a:pt x="27504" y="28540"/>
                    <a:pt x="27195" y="28826"/>
                  </a:cubicBezTo>
                  <a:cubicBezTo>
                    <a:pt x="27171" y="28873"/>
                    <a:pt x="27171" y="28933"/>
                    <a:pt x="27171" y="28992"/>
                  </a:cubicBezTo>
                  <a:cubicBezTo>
                    <a:pt x="27183" y="29159"/>
                    <a:pt x="27254" y="29266"/>
                    <a:pt x="27385" y="29326"/>
                  </a:cubicBezTo>
                  <a:cubicBezTo>
                    <a:pt x="27552" y="29385"/>
                    <a:pt x="27528" y="29492"/>
                    <a:pt x="27445" y="29611"/>
                  </a:cubicBezTo>
                  <a:cubicBezTo>
                    <a:pt x="27421" y="29659"/>
                    <a:pt x="27409" y="29695"/>
                    <a:pt x="27385" y="29754"/>
                  </a:cubicBezTo>
                  <a:cubicBezTo>
                    <a:pt x="27445" y="29969"/>
                    <a:pt x="27564" y="30111"/>
                    <a:pt x="27349" y="30350"/>
                  </a:cubicBezTo>
                  <a:cubicBezTo>
                    <a:pt x="27150" y="30561"/>
                    <a:pt x="27055" y="30945"/>
                    <a:pt x="27541" y="30945"/>
                  </a:cubicBezTo>
                  <a:cubicBezTo>
                    <a:pt x="27549" y="30945"/>
                    <a:pt x="27556" y="30945"/>
                    <a:pt x="27564" y="30945"/>
                  </a:cubicBezTo>
                  <a:cubicBezTo>
                    <a:pt x="27643" y="30897"/>
                    <a:pt x="27722" y="30880"/>
                    <a:pt x="27801" y="30880"/>
                  </a:cubicBezTo>
                  <a:cubicBezTo>
                    <a:pt x="28023" y="30880"/>
                    <a:pt x="28242" y="31020"/>
                    <a:pt x="28464" y="31020"/>
                  </a:cubicBezTo>
                  <a:cubicBezTo>
                    <a:pt x="28517" y="31020"/>
                    <a:pt x="28570" y="31012"/>
                    <a:pt x="28623" y="30993"/>
                  </a:cubicBezTo>
                  <a:cubicBezTo>
                    <a:pt x="28730" y="30993"/>
                    <a:pt x="28838" y="31004"/>
                    <a:pt x="28933" y="31052"/>
                  </a:cubicBezTo>
                  <a:cubicBezTo>
                    <a:pt x="29039" y="31095"/>
                    <a:pt x="29159" y="31175"/>
                    <a:pt x="29266" y="31175"/>
                  </a:cubicBezTo>
                  <a:cubicBezTo>
                    <a:pt x="29338" y="31175"/>
                    <a:pt x="29404" y="31139"/>
                    <a:pt x="29457" y="31028"/>
                  </a:cubicBezTo>
                  <a:cubicBezTo>
                    <a:pt x="29623" y="30695"/>
                    <a:pt x="29385" y="30552"/>
                    <a:pt x="29135" y="30409"/>
                  </a:cubicBezTo>
                  <a:lnTo>
                    <a:pt x="29135" y="30409"/>
                  </a:lnTo>
                  <a:cubicBezTo>
                    <a:pt x="29285" y="30447"/>
                    <a:pt x="29384" y="30588"/>
                    <a:pt x="29506" y="30588"/>
                  </a:cubicBezTo>
                  <a:cubicBezTo>
                    <a:pt x="29539" y="30588"/>
                    <a:pt x="29574" y="30577"/>
                    <a:pt x="29612" y="30552"/>
                  </a:cubicBezTo>
                  <a:cubicBezTo>
                    <a:pt x="29612" y="30397"/>
                    <a:pt x="29588" y="30254"/>
                    <a:pt x="29588" y="30100"/>
                  </a:cubicBezTo>
                  <a:cubicBezTo>
                    <a:pt x="29683" y="29838"/>
                    <a:pt x="29433" y="29695"/>
                    <a:pt x="29409" y="29480"/>
                  </a:cubicBezTo>
                  <a:cubicBezTo>
                    <a:pt x="29350" y="29254"/>
                    <a:pt x="29100" y="29099"/>
                    <a:pt x="29159" y="28826"/>
                  </a:cubicBezTo>
                  <a:cubicBezTo>
                    <a:pt x="28850" y="28195"/>
                    <a:pt x="28480" y="27587"/>
                    <a:pt x="28600" y="26813"/>
                  </a:cubicBezTo>
                  <a:cubicBezTo>
                    <a:pt x="28611" y="26635"/>
                    <a:pt x="28552" y="26480"/>
                    <a:pt x="28516" y="26325"/>
                  </a:cubicBezTo>
                  <a:cubicBezTo>
                    <a:pt x="28504" y="26266"/>
                    <a:pt x="28480" y="26182"/>
                    <a:pt x="28445" y="26123"/>
                  </a:cubicBezTo>
                  <a:cubicBezTo>
                    <a:pt x="28433" y="25885"/>
                    <a:pt x="28219" y="25754"/>
                    <a:pt x="28207" y="25516"/>
                  </a:cubicBezTo>
                  <a:cubicBezTo>
                    <a:pt x="28159" y="25444"/>
                    <a:pt x="28135" y="25385"/>
                    <a:pt x="28099" y="25325"/>
                  </a:cubicBezTo>
                  <a:cubicBezTo>
                    <a:pt x="28141" y="25262"/>
                    <a:pt x="28174" y="25239"/>
                    <a:pt x="28203" y="25239"/>
                  </a:cubicBezTo>
                  <a:cubicBezTo>
                    <a:pt x="28281" y="25239"/>
                    <a:pt x="28329" y="25398"/>
                    <a:pt x="28409" y="25398"/>
                  </a:cubicBezTo>
                  <a:cubicBezTo>
                    <a:pt x="28413" y="25398"/>
                    <a:pt x="28417" y="25397"/>
                    <a:pt x="28421" y="25397"/>
                  </a:cubicBezTo>
                  <a:lnTo>
                    <a:pt x="28730" y="25706"/>
                  </a:lnTo>
                  <a:cubicBezTo>
                    <a:pt x="28804" y="25741"/>
                    <a:pt x="28861" y="25756"/>
                    <a:pt x="28906" y="25756"/>
                  </a:cubicBezTo>
                  <a:cubicBezTo>
                    <a:pt x="29107" y="25756"/>
                    <a:pt x="29060" y="25455"/>
                    <a:pt x="29147" y="25289"/>
                  </a:cubicBezTo>
                  <a:cubicBezTo>
                    <a:pt x="28802" y="23825"/>
                    <a:pt x="28219" y="22432"/>
                    <a:pt x="27564" y="21110"/>
                  </a:cubicBezTo>
                  <a:cubicBezTo>
                    <a:pt x="27028" y="20039"/>
                    <a:pt x="26468" y="18991"/>
                    <a:pt x="25861" y="17979"/>
                  </a:cubicBezTo>
                  <a:cubicBezTo>
                    <a:pt x="25087" y="16693"/>
                    <a:pt x="24254" y="15443"/>
                    <a:pt x="23337" y="14264"/>
                  </a:cubicBezTo>
                  <a:cubicBezTo>
                    <a:pt x="22670" y="13407"/>
                    <a:pt x="21932" y="12633"/>
                    <a:pt x="21194" y="11823"/>
                  </a:cubicBezTo>
                  <a:cubicBezTo>
                    <a:pt x="19872" y="10347"/>
                    <a:pt x="18574" y="8847"/>
                    <a:pt x="17134" y="7513"/>
                  </a:cubicBezTo>
                  <a:cubicBezTo>
                    <a:pt x="17034" y="7467"/>
                    <a:pt x="16935" y="7398"/>
                    <a:pt x="16841" y="7398"/>
                  </a:cubicBezTo>
                  <a:cubicBezTo>
                    <a:pt x="16767" y="7398"/>
                    <a:pt x="16697" y="7441"/>
                    <a:pt x="16634" y="7573"/>
                  </a:cubicBezTo>
                  <a:cubicBezTo>
                    <a:pt x="16717" y="7359"/>
                    <a:pt x="16705" y="7121"/>
                    <a:pt x="16527" y="7037"/>
                  </a:cubicBezTo>
                  <a:cubicBezTo>
                    <a:pt x="16241" y="6870"/>
                    <a:pt x="16062" y="6597"/>
                    <a:pt x="15836" y="6359"/>
                  </a:cubicBezTo>
                  <a:cubicBezTo>
                    <a:pt x="15732" y="6266"/>
                    <a:pt x="15660" y="6227"/>
                    <a:pt x="15612" y="6227"/>
                  </a:cubicBezTo>
                  <a:cubicBezTo>
                    <a:pt x="15512" y="6227"/>
                    <a:pt x="15514" y="6396"/>
                    <a:pt x="15538" y="6597"/>
                  </a:cubicBezTo>
                  <a:cubicBezTo>
                    <a:pt x="15467" y="6394"/>
                    <a:pt x="15586" y="6108"/>
                    <a:pt x="15348" y="5942"/>
                  </a:cubicBezTo>
                  <a:cubicBezTo>
                    <a:pt x="14884" y="5513"/>
                    <a:pt x="14372" y="5204"/>
                    <a:pt x="13871" y="4799"/>
                  </a:cubicBezTo>
                  <a:cubicBezTo>
                    <a:pt x="12609" y="3775"/>
                    <a:pt x="11240" y="2894"/>
                    <a:pt x="9811" y="2168"/>
                  </a:cubicBezTo>
                  <a:cubicBezTo>
                    <a:pt x="8788" y="1644"/>
                    <a:pt x="7787" y="1048"/>
                    <a:pt x="6704" y="679"/>
                  </a:cubicBezTo>
                  <a:cubicBezTo>
                    <a:pt x="6013" y="453"/>
                    <a:pt x="5299" y="358"/>
                    <a:pt x="4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8610784" y="694762"/>
              <a:ext cx="53747" cy="102822"/>
            </a:xfrm>
            <a:custGeom>
              <a:avLst/>
              <a:gdLst/>
              <a:ahLst/>
              <a:cxnLst/>
              <a:rect l="l" t="t" r="r" b="b"/>
              <a:pathLst>
                <a:path w="1703" h="3258" extrusionOk="0">
                  <a:moveTo>
                    <a:pt x="468" y="0"/>
                  </a:moveTo>
                  <a:cubicBezTo>
                    <a:pt x="422" y="0"/>
                    <a:pt x="373" y="16"/>
                    <a:pt x="322" y="54"/>
                  </a:cubicBezTo>
                  <a:cubicBezTo>
                    <a:pt x="0" y="257"/>
                    <a:pt x="476" y="412"/>
                    <a:pt x="345" y="638"/>
                  </a:cubicBezTo>
                  <a:cubicBezTo>
                    <a:pt x="191" y="876"/>
                    <a:pt x="405" y="1150"/>
                    <a:pt x="298" y="1424"/>
                  </a:cubicBezTo>
                  <a:cubicBezTo>
                    <a:pt x="310" y="1555"/>
                    <a:pt x="345" y="1709"/>
                    <a:pt x="417" y="1828"/>
                  </a:cubicBezTo>
                  <a:cubicBezTo>
                    <a:pt x="464" y="2186"/>
                    <a:pt x="583" y="2495"/>
                    <a:pt x="786" y="2757"/>
                  </a:cubicBezTo>
                  <a:cubicBezTo>
                    <a:pt x="845" y="2960"/>
                    <a:pt x="893" y="3198"/>
                    <a:pt x="1119" y="3257"/>
                  </a:cubicBezTo>
                  <a:lnTo>
                    <a:pt x="1203" y="3210"/>
                  </a:lnTo>
                  <a:cubicBezTo>
                    <a:pt x="1322" y="3186"/>
                    <a:pt x="1417" y="3138"/>
                    <a:pt x="1334" y="2960"/>
                  </a:cubicBezTo>
                  <a:cubicBezTo>
                    <a:pt x="822" y="2948"/>
                    <a:pt x="1131" y="2650"/>
                    <a:pt x="1215" y="2448"/>
                  </a:cubicBezTo>
                  <a:cubicBezTo>
                    <a:pt x="1322" y="2245"/>
                    <a:pt x="1607" y="2329"/>
                    <a:pt x="1703" y="2126"/>
                  </a:cubicBezTo>
                  <a:cubicBezTo>
                    <a:pt x="1688" y="1999"/>
                    <a:pt x="1636" y="1964"/>
                    <a:pt x="1572" y="1964"/>
                  </a:cubicBezTo>
                  <a:cubicBezTo>
                    <a:pt x="1497" y="1964"/>
                    <a:pt x="1406" y="2010"/>
                    <a:pt x="1334" y="2010"/>
                  </a:cubicBezTo>
                  <a:cubicBezTo>
                    <a:pt x="1270" y="2010"/>
                    <a:pt x="1222" y="1974"/>
                    <a:pt x="1215" y="1840"/>
                  </a:cubicBezTo>
                  <a:cubicBezTo>
                    <a:pt x="1191" y="1781"/>
                    <a:pt x="1179" y="1697"/>
                    <a:pt x="1203" y="1674"/>
                  </a:cubicBezTo>
                  <a:cubicBezTo>
                    <a:pt x="1212" y="1666"/>
                    <a:pt x="1219" y="1663"/>
                    <a:pt x="1225" y="1663"/>
                  </a:cubicBezTo>
                  <a:cubicBezTo>
                    <a:pt x="1260" y="1663"/>
                    <a:pt x="1258" y="1757"/>
                    <a:pt x="1298" y="1757"/>
                  </a:cubicBezTo>
                  <a:cubicBezTo>
                    <a:pt x="1536" y="1590"/>
                    <a:pt x="1643" y="1400"/>
                    <a:pt x="1286" y="1281"/>
                  </a:cubicBezTo>
                  <a:cubicBezTo>
                    <a:pt x="1167" y="1233"/>
                    <a:pt x="1060" y="1197"/>
                    <a:pt x="1012" y="1055"/>
                  </a:cubicBezTo>
                  <a:cubicBezTo>
                    <a:pt x="869" y="1043"/>
                    <a:pt x="834" y="924"/>
                    <a:pt x="881" y="816"/>
                  </a:cubicBezTo>
                  <a:cubicBezTo>
                    <a:pt x="893" y="650"/>
                    <a:pt x="905" y="471"/>
                    <a:pt x="845" y="304"/>
                  </a:cubicBezTo>
                  <a:cubicBezTo>
                    <a:pt x="822" y="221"/>
                    <a:pt x="762" y="162"/>
                    <a:pt x="703" y="102"/>
                  </a:cubicBezTo>
                  <a:cubicBezTo>
                    <a:pt x="626" y="49"/>
                    <a:pt x="550" y="0"/>
                    <a:pt x="4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8505187" y="530844"/>
              <a:ext cx="72935" cy="93354"/>
            </a:xfrm>
            <a:custGeom>
              <a:avLst/>
              <a:gdLst/>
              <a:ahLst/>
              <a:cxnLst/>
              <a:rect l="l" t="t" r="r" b="b"/>
              <a:pathLst>
                <a:path w="2311" h="2958" extrusionOk="0">
                  <a:moveTo>
                    <a:pt x="741" y="0"/>
                  </a:moveTo>
                  <a:cubicBezTo>
                    <a:pt x="607" y="0"/>
                    <a:pt x="649" y="200"/>
                    <a:pt x="596" y="295"/>
                  </a:cubicBezTo>
                  <a:cubicBezTo>
                    <a:pt x="584" y="297"/>
                    <a:pt x="572" y="298"/>
                    <a:pt x="560" y="298"/>
                  </a:cubicBezTo>
                  <a:cubicBezTo>
                    <a:pt x="424" y="298"/>
                    <a:pt x="298" y="208"/>
                    <a:pt x="156" y="208"/>
                  </a:cubicBezTo>
                  <a:cubicBezTo>
                    <a:pt x="114" y="208"/>
                    <a:pt x="70" y="216"/>
                    <a:pt x="24" y="236"/>
                  </a:cubicBezTo>
                  <a:cubicBezTo>
                    <a:pt x="0" y="295"/>
                    <a:pt x="0" y="331"/>
                    <a:pt x="0" y="391"/>
                  </a:cubicBezTo>
                  <a:cubicBezTo>
                    <a:pt x="60" y="629"/>
                    <a:pt x="167" y="807"/>
                    <a:pt x="322" y="974"/>
                  </a:cubicBezTo>
                  <a:cubicBezTo>
                    <a:pt x="381" y="1034"/>
                    <a:pt x="441" y="1081"/>
                    <a:pt x="500" y="1141"/>
                  </a:cubicBezTo>
                  <a:cubicBezTo>
                    <a:pt x="953" y="1629"/>
                    <a:pt x="1191" y="2284"/>
                    <a:pt x="1560" y="2831"/>
                  </a:cubicBezTo>
                  <a:cubicBezTo>
                    <a:pt x="1708" y="2898"/>
                    <a:pt x="1851" y="2957"/>
                    <a:pt x="1973" y="2957"/>
                  </a:cubicBezTo>
                  <a:cubicBezTo>
                    <a:pt x="2137" y="2957"/>
                    <a:pt x="2263" y="2851"/>
                    <a:pt x="2310" y="2510"/>
                  </a:cubicBezTo>
                  <a:cubicBezTo>
                    <a:pt x="1917" y="2212"/>
                    <a:pt x="1655" y="1808"/>
                    <a:pt x="1441" y="1343"/>
                  </a:cubicBezTo>
                  <a:cubicBezTo>
                    <a:pt x="1370" y="1415"/>
                    <a:pt x="1298" y="1522"/>
                    <a:pt x="1239" y="1522"/>
                  </a:cubicBezTo>
                  <a:cubicBezTo>
                    <a:pt x="1096" y="1510"/>
                    <a:pt x="1096" y="1367"/>
                    <a:pt x="1096" y="1224"/>
                  </a:cubicBezTo>
                  <a:cubicBezTo>
                    <a:pt x="1096" y="1046"/>
                    <a:pt x="1274" y="772"/>
                    <a:pt x="1096" y="736"/>
                  </a:cubicBezTo>
                  <a:cubicBezTo>
                    <a:pt x="786" y="676"/>
                    <a:pt x="881" y="426"/>
                    <a:pt x="822" y="248"/>
                  </a:cubicBezTo>
                  <a:cubicBezTo>
                    <a:pt x="798" y="176"/>
                    <a:pt x="965" y="57"/>
                    <a:pt x="798" y="10"/>
                  </a:cubicBezTo>
                  <a:cubicBezTo>
                    <a:pt x="776" y="3"/>
                    <a:pt x="757" y="0"/>
                    <a:pt x="7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8432664" y="412182"/>
              <a:ext cx="59396" cy="86443"/>
            </a:xfrm>
            <a:custGeom>
              <a:avLst/>
              <a:gdLst/>
              <a:ahLst/>
              <a:cxnLst/>
              <a:rect l="l" t="t" r="r" b="b"/>
              <a:pathLst>
                <a:path w="1882" h="2739" extrusionOk="0">
                  <a:moveTo>
                    <a:pt x="180" y="1"/>
                  </a:moveTo>
                  <a:cubicBezTo>
                    <a:pt x="104" y="1"/>
                    <a:pt x="44" y="56"/>
                    <a:pt x="1" y="186"/>
                  </a:cubicBezTo>
                  <a:cubicBezTo>
                    <a:pt x="167" y="722"/>
                    <a:pt x="512" y="1115"/>
                    <a:pt x="810" y="1555"/>
                  </a:cubicBezTo>
                  <a:cubicBezTo>
                    <a:pt x="774" y="1758"/>
                    <a:pt x="893" y="1865"/>
                    <a:pt x="1024" y="1960"/>
                  </a:cubicBezTo>
                  <a:cubicBezTo>
                    <a:pt x="1191" y="2091"/>
                    <a:pt x="1310" y="2258"/>
                    <a:pt x="1322" y="2496"/>
                  </a:cubicBezTo>
                  <a:cubicBezTo>
                    <a:pt x="1298" y="2603"/>
                    <a:pt x="1417" y="2603"/>
                    <a:pt x="1441" y="2674"/>
                  </a:cubicBezTo>
                  <a:cubicBezTo>
                    <a:pt x="1498" y="2717"/>
                    <a:pt x="1551" y="2739"/>
                    <a:pt x="1607" y="2739"/>
                  </a:cubicBezTo>
                  <a:cubicBezTo>
                    <a:pt x="1645" y="2739"/>
                    <a:pt x="1684" y="2729"/>
                    <a:pt x="1727" y="2710"/>
                  </a:cubicBezTo>
                  <a:cubicBezTo>
                    <a:pt x="1882" y="2603"/>
                    <a:pt x="1822" y="2412"/>
                    <a:pt x="1870" y="2269"/>
                  </a:cubicBezTo>
                  <a:cubicBezTo>
                    <a:pt x="1834" y="1936"/>
                    <a:pt x="1691" y="1746"/>
                    <a:pt x="1405" y="1698"/>
                  </a:cubicBezTo>
                  <a:cubicBezTo>
                    <a:pt x="1417" y="1567"/>
                    <a:pt x="1477" y="1543"/>
                    <a:pt x="1584" y="1531"/>
                  </a:cubicBezTo>
                  <a:cubicBezTo>
                    <a:pt x="1636" y="1178"/>
                    <a:pt x="1650" y="1081"/>
                    <a:pt x="1501" y="1081"/>
                  </a:cubicBezTo>
                  <a:cubicBezTo>
                    <a:pt x="1444" y="1081"/>
                    <a:pt x="1363" y="1095"/>
                    <a:pt x="1251" y="1115"/>
                  </a:cubicBezTo>
                  <a:cubicBezTo>
                    <a:pt x="1235" y="1118"/>
                    <a:pt x="1222" y="1120"/>
                    <a:pt x="1210" y="1120"/>
                  </a:cubicBezTo>
                  <a:cubicBezTo>
                    <a:pt x="1108" y="1120"/>
                    <a:pt x="1105" y="995"/>
                    <a:pt x="1084" y="888"/>
                  </a:cubicBezTo>
                  <a:cubicBezTo>
                    <a:pt x="1013" y="793"/>
                    <a:pt x="846" y="888"/>
                    <a:pt x="822" y="710"/>
                  </a:cubicBezTo>
                  <a:cubicBezTo>
                    <a:pt x="786" y="507"/>
                    <a:pt x="715" y="329"/>
                    <a:pt x="655" y="138"/>
                  </a:cubicBezTo>
                  <a:cubicBezTo>
                    <a:pt x="548" y="114"/>
                    <a:pt x="453" y="91"/>
                    <a:pt x="346" y="67"/>
                  </a:cubicBezTo>
                  <a:cubicBezTo>
                    <a:pt x="285" y="24"/>
                    <a:pt x="229" y="1"/>
                    <a:pt x="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8260194" y="197738"/>
              <a:ext cx="69558" cy="66276"/>
            </a:xfrm>
            <a:custGeom>
              <a:avLst/>
              <a:gdLst/>
              <a:ahLst/>
              <a:cxnLst/>
              <a:rect l="l" t="t" r="r" b="b"/>
              <a:pathLst>
                <a:path w="2204" h="2100" extrusionOk="0">
                  <a:moveTo>
                    <a:pt x="416" y="1"/>
                  </a:moveTo>
                  <a:cubicBezTo>
                    <a:pt x="379" y="1"/>
                    <a:pt x="340" y="10"/>
                    <a:pt x="298" y="28"/>
                  </a:cubicBezTo>
                  <a:cubicBezTo>
                    <a:pt x="155" y="87"/>
                    <a:pt x="1" y="135"/>
                    <a:pt x="24" y="373"/>
                  </a:cubicBezTo>
                  <a:cubicBezTo>
                    <a:pt x="60" y="528"/>
                    <a:pt x="203" y="575"/>
                    <a:pt x="274" y="694"/>
                  </a:cubicBezTo>
                  <a:cubicBezTo>
                    <a:pt x="405" y="849"/>
                    <a:pt x="536" y="1016"/>
                    <a:pt x="679" y="1159"/>
                  </a:cubicBezTo>
                  <a:cubicBezTo>
                    <a:pt x="870" y="1314"/>
                    <a:pt x="1072" y="1456"/>
                    <a:pt x="1227" y="1671"/>
                  </a:cubicBezTo>
                  <a:cubicBezTo>
                    <a:pt x="1334" y="1921"/>
                    <a:pt x="1548" y="1980"/>
                    <a:pt x="1751" y="2099"/>
                  </a:cubicBezTo>
                  <a:cubicBezTo>
                    <a:pt x="1763" y="2040"/>
                    <a:pt x="1763" y="1992"/>
                    <a:pt x="1751" y="1933"/>
                  </a:cubicBezTo>
                  <a:cubicBezTo>
                    <a:pt x="1715" y="1861"/>
                    <a:pt x="1632" y="1814"/>
                    <a:pt x="1810" y="1742"/>
                  </a:cubicBezTo>
                  <a:cubicBezTo>
                    <a:pt x="2203" y="1575"/>
                    <a:pt x="2191" y="1385"/>
                    <a:pt x="1834" y="1075"/>
                  </a:cubicBezTo>
                  <a:cubicBezTo>
                    <a:pt x="1763" y="962"/>
                    <a:pt x="1692" y="895"/>
                    <a:pt x="1603" y="895"/>
                  </a:cubicBezTo>
                  <a:cubicBezTo>
                    <a:pt x="1543" y="895"/>
                    <a:pt x="1475" y="925"/>
                    <a:pt x="1394" y="992"/>
                  </a:cubicBezTo>
                  <a:cubicBezTo>
                    <a:pt x="1329" y="1037"/>
                    <a:pt x="1249" y="1074"/>
                    <a:pt x="1178" y="1074"/>
                  </a:cubicBezTo>
                  <a:cubicBezTo>
                    <a:pt x="1081" y="1074"/>
                    <a:pt x="1001" y="1004"/>
                    <a:pt x="1001" y="790"/>
                  </a:cubicBezTo>
                  <a:cubicBezTo>
                    <a:pt x="941" y="552"/>
                    <a:pt x="1263" y="659"/>
                    <a:pt x="1179" y="444"/>
                  </a:cubicBezTo>
                  <a:cubicBezTo>
                    <a:pt x="1077" y="168"/>
                    <a:pt x="896" y="15"/>
                    <a:pt x="650" y="15"/>
                  </a:cubicBezTo>
                  <a:cubicBezTo>
                    <a:pt x="610" y="15"/>
                    <a:pt x="568" y="19"/>
                    <a:pt x="524" y="28"/>
                  </a:cubicBezTo>
                  <a:cubicBezTo>
                    <a:pt x="489" y="10"/>
                    <a:pt x="453" y="1"/>
                    <a:pt x="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8067810" y="31011"/>
              <a:ext cx="66907" cy="60153"/>
            </a:xfrm>
            <a:custGeom>
              <a:avLst/>
              <a:gdLst/>
              <a:ahLst/>
              <a:cxnLst/>
              <a:rect l="l" t="t" r="r" b="b"/>
              <a:pathLst>
                <a:path w="2120" h="1906" extrusionOk="0">
                  <a:moveTo>
                    <a:pt x="215" y="0"/>
                  </a:moveTo>
                  <a:cubicBezTo>
                    <a:pt x="48" y="191"/>
                    <a:pt x="1" y="417"/>
                    <a:pt x="96" y="655"/>
                  </a:cubicBezTo>
                  <a:cubicBezTo>
                    <a:pt x="132" y="679"/>
                    <a:pt x="191" y="715"/>
                    <a:pt x="239" y="739"/>
                  </a:cubicBezTo>
                  <a:cubicBezTo>
                    <a:pt x="691" y="1108"/>
                    <a:pt x="1179" y="1394"/>
                    <a:pt x="1596" y="1810"/>
                  </a:cubicBezTo>
                  <a:cubicBezTo>
                    <a:pt x="1620" y="1846"/>
                    <a:pt x="1667" y="1870"/>
                    <a:pt x="1703" y="1905"/>
                  </a:cubicBezTo>
                  <a:cubicBezTo>
                    <a:pt x="1786" y="1894"/>
                    <a:pt x="1822" y="1810"/>
                    <a:pt x="1834" y="1727"/>
                  </a:cubicBezTo>
                  <a:cubicBezTo>
                    <a:pt x="1775" y="1429"/>
                    <a:pt x="2120" y="1167"/>
                    <a:pt x="1894" y="870"/>
                  </a:cubicBezTo>
                  <a:cubicBezTo>
                    <a:pt x="1877" y="865"/>
                    <a:pt x="1862" y="863"/>
                    <a:pt x="1847" y="863"/>
                  </a:cubicBezTo>
                  <a:cubicBezTo>
                    <a:pt x="1705" y="863"/>
                    <a:pt x="1615" y="1038"/>
                    <a:pt x="1487" y="1038"/>
                  </a:cubicBezTo>
                  <a:cubicBezTo>
                    <a:pt x="1480" y="1038"/>
                    <a:pt x="1472" y="1037"/>
                    <a:pt x="1465" y="1036"/>
                  </a:cubicBezTo>
                  <a:cubicBezTo>
                    <a:pt x="1286" y="322"/>
                    <a:pt x="632" y="358"/>
                    <a:pt x="2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8364276" y="314980"/>
              <a:ext cx="66181" cy="88431"/>
            </a:xfrm>
            <a:custGeom>
              <a:avLst/>
              <a:gdLst/>
              <a:ahLst/>
              <a:cxnLst/>
              <a:rect l="l" t="t" r="r" b="b"/>
              <a:pathLst>
                <a:path w="2097" h="2802" extrusionOk="0">
                  <a:moveTo>
                    <a:pt x="198" y="1"/>
                  </a:moveTo>
                  <a:cubicBezTo>
                    <a:pt x="113" y="1"/>
                    <a:pt x="45" y="61"/>
                    <a:pt x="1" y="194"/>
                  </a:cubicBezTo>
                  <a:cubicBezTo>
                    <a:pt x="12" y="468"/>
                    <a:pt x="179" y="611"/>
                    <a:pt x="322" y="789"/>
                  </a:cubicBezTo>
                  <a:cubicBezTo>
                    <a:pt x="465" y="968"/>
                    <a:pt x="703" y="1051"/>
                    <a:pt x="715" y="1349"/>
                  </a:cubicBezTo>
                  <a:cubicBezTo>
                    <a:pt x="727" y="1361"/>
                    <a:pt x="739" y="1385"/>
                    <a:pt x="739" y="1420"/>
                  </a:cubicBezTo>
                  <a:cubicBezTo>
                    <a:pt x="1013" y="1623"/>
                    <a:pt x="1191" y="1909"/>
                    <a:pt x="1334" y="2218"/>
                  </a:cubicBezTo>
                  <a:cubicBezTo>
                    <a:pt x="1334" y="2313"/>
                    <a:pt x="1358" y="2385"/>
                    <a:pt x="1358" y="2480"/>
                  </a:cubicBezTo>
                  <a:cubicBezTo>
                    <a:pt x="1548" y="2504"/>
                    <a:pt x="1632" y="2730"/>
                    <a:pt x="1810" y="2802"/>
                  </a:cubicBezTo>
                  <a:cubicBezTo>
                    <a:pt x="2013" y="2683"/>
                    <a:pt x="2096" y="2278"/>
                    <a:pt x="2025" y="2278"/>
                  </a:cubicBezTo>
                  <a:lnTo>
                    <a:pt x="2025" y="2278"/>
                  </a:lnTo>
                  <a:cubicBezTo>
                    <a:pt x="2016" y="2278"/>
                    <a:pt x="2008" y="2279"/>
                    <a:pt x="2000" y="2279"/>
                  </a:cubicBezTo>
                  <a:cubicBezTo>
                    <a:pt x="1700" y="2279"/>
                    <a:pt x="1852" y="1849"/>
                    <a:pt x="1632" y="1837"/>
                  </a:cubicBezTo>
                  <a:cubicBezTo>
                    <a:pt x="1441" y="1766"/>
                    <a:pt x="1370" y="1563"/>
                    <a:pt x="1275" y="1385"/>
                  </a:cubicBezTo>
                  <a:cubicBezTo>
                    <a:pt x="1421" y="1176"/>
                    <a:pt x="1494" y="866"/>
                    <a:pt x="1268" y="866"/>
                  </a:cubicBezTo>
                  <a:cubicBezTo>
                    <a:pt x="1236" y="866"/>
                    <a:pt x="1199" y="872"/>
                    <a:pt x="1155" y="885"/>
                  </a:cubicBezTo>
                  <a:cubicBezTo>
                    <a:pt x="1094" y="902"/>
                    <a:pt x="1045" y="910"/>
                    <a:pt x="1005" y="910"/>
                  </a:cubicBezTo>
                  <a:cubicBezTo>
                    <a:pt x="775" y="910"/>
                    <a:pt x="866" y="649"/>
                    <a:pt x="774" y="527"/>
                  </a:cubicBezTo>
                  <a:cubicBezTo>
                    <a:pt x="620" y="432"/>
                    <a:pt x="477" y="361"/>
                    <a:pt x="429" y="170"/>
                  </a:cubicBezTo>
                  <a:cubicBezTo>
                    <a:pt x="417" y="135"/>
                    <a:pt x="382" y="87"/>
                    <a:pt x="370" y="63"/>
                  </a:cubicBezTo>
                  <a:cubicBezTo>
                    <a:pt x="307" y="23"/>
                    <a:pt x="249" y="1"/>
                    <a:pt x="1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7877319" y="-53252"/>
              <a:ext cx="75933" cy="33959"/>
            </a:xfrm>
            <a:custGeom>
              <a:avLst/>
              <a:gdLst/>
              <a:ahLst/>
              <a:cxnLst/>
              <a:rect l="l" t="t" r="r" b="b"/>
              <a:pathLst>
                <a:path w="2406" h="1076" extrusionOk="0">
                  <a:moveTo>
                    <a:pt x="251" y="1"/>
                  </a:moveTo>
                  <a:cubicBezTo>
                    <a:pt x="137" y="1"/>
                    <a:pt x="47" y="66"/>
                    <a:pt x="0" y="289"/>
                  </a:cubicBezTo>
                  <a:cubicBezTo>
                    <a:pt x="595" y="670"/>
                    <a:pt x="1274" y="730"/>
                    <a:pt x="1869" y="1063"/>
                  </a:cubicBezTo>
                  <a:cubicBezTo>
                    <a:pt x="1977" y="1075"/>
                    <a:pt x="2084" y="1075"/>
                    <a:pt x="2179" y="1075"/>
                  </a:cubicBezTo>
                  <a:cubicBezTo>
                    <a:pt x="2298" y="1039"/>
                    <a:pt x="2381" y="968"/>
                    <a:pt x="2405" y="837"/>
                  </a:cubicBezTo>
                  <a:cubicBezTo>
                    <a:pt x="2128" y="804"/>
                    <a:pt x="1995" y="317"/>
                    <a:pt x="1873" y="317"/>
                  </a:cubicBezTo>
                  <a:cubicBezTo>
                    <a:pt x="1864" y="317"/>
                    <a:pt x="1855" y="319"/>
                    <a:pt x="1846" y="325"/>
                  </a:cubicBezTo>
                  <a:cubicBezTo>
                    <a:pt x="1698" y="423"/>
                    <a:pt x="1565" y="461"/>
                    <a:pt x="1440" y="461"/>
                  </a:cubicBezTo>
                  <a:cubicBezTo>
                    <a:pt x="1110" y="461"/>
                    <a:pt x="841" y="196"/>
                    <a:pt x="548" y="75"/>
                  </a:cubicBezTo>
                  <a:cubicBezTo>
                    <a:pt x="440" y="39"/>
                    <a:pt x="338" y="1"/>
                    <a:pt x="2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8191426" y="135535"/>
              <a:ext cx="55262" cy="57092"/>
            </a:xfrm>
            <a:custGeom>
              <a:avLst/>
              <a:gdLst/>
              <a:ahLst/>
              <a:cxnLst/>
              <a:rect l="l" t="t" r="r" b="b"/>
              <a:pathLst>
                <a:path w="1751" h="1809" extrusionOk="0">
                  <a:moveTo>
                    <a:pt x="472" y="1"/>
                  </a:moveTo>
                  <a:cubicBezTo>
                    <a:pt x="429" y="1"/>
                    <a:pt x="379" y="12"/>
                    <a:pt x="322" y="34"/>
                  </a:cubicBezTo>
                  <a:cubicBezTo>
                    <a:pt x="305" y="31"/>
                    <a:pt x="290" y="30"/>
                    <a:pt x="275" y="30"/>
                  </a:cubicBezTo>
                  <a:cubicBezTo>
                    <a:pt x="99" y="30"/>
                    <a:pt x="45" y="216"/>
                    <a:pt x="1" y="391"/>
                  </a:cubicBezTo>
                  <a:cubicBezTo>
                    <a:pt x="108" y="677"/>
                    <a:pt x="346" y="796"/>
                    <a:pt x="560" y="915"/>
                  </a:cubicBezTo>
                  <a:cubicBezTo>
                    <a:pt x="917" y="1201"/>
                    <a:pt x="1132" y="1713"/>
                    <a:pt x="1608" y="1808"/>
                  </a:cubicBezTo>
                  <a:cubicBezTo>
                    <a:pt x="1679" y="1701"/>
                    <a:pt x="1715" y="1582"/>
                    <a:pt x="1715" y="1451"/>
                  </a:cubicBezTo>
                  <a:cubicBezTo>
                    <a:pt x="1691" y="1344"/>
                    <a:pt x="1656" y="1237"/>
                    <a:pt x="1679" y="1141"/>
                  </a:cubicBezTo>
                  <a:cubicBezTo>
                    <a:pt x="1715" y="1034"/>
                    <a:pt x="1751" y="927"/>
                    <a:pt x="1739" y="820"/>
                  </a:cubicBezTo>
                  <a:cubicBezTo>
                    <a:pt x="1727" y="760"/>
                    <a:pt x="1679" y="737"/>
                    <a:pt x="1632" y="737"/>
                  </a:cubicBezTo>
                  <a:cubicBezTo>
                    <a:pt x="1608" y="749"/>
                    <a:pt x="1560" y="760"/>
                    <a:pt x="1537" y="760"/>
                  </a:cubicBezTo>
                  <a:cubicBezTo>
                    <a:pt x="1490" y="768"/>
                    <a:pt x="1446" y="771"/>
                    <a:pt x="1403" y="771"/>
                  </a:cubicBezTo>
                  <a:cubicBezTo>
                    <a:pt x="1094" y="771"/>
                    <a:pt x="875" y="585"/>
                    <a:pt x="739" y="260"/>
                  </a:cubicBezTo>
                  <a:cubicBezTo>
                    <a:pt x="669" y="86"/>
                    <a:pt x="593" y="1"/>
                    <a:pt x="4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7987018" y="-13424"/>
              <a:ext cx="53021" cy="40334"/>
            </a:xfrm>
            <a:custGeom>
              <a:avLst/>
              <a:gdLst/>
              <a:ahLst/>
              <a:cxnLst/>
              <a:rect l="l" t="t" r="r" b="b"/>
              <a:pathLst>
                <a:path w="1680" h="1278" extrusionOk="0">
                  <a:moveTo>
                    <a:pt x="407" y="1"/>
                  </a:moveTo>
                  <a:cubicBezTo>
                    <a:pt x="396" y="1"/>
                    <a:pt x="383" y="2"/>
                    <a:pt x="370" y="4"/>
                  </a:cubicBezTo>
                  <a:cubicBezTo>
                    <a:pt x="179" y="27"/>
                    <a:pt x="1" y="87"/>
                    <a:pt x="1" y="361"/>
                  </a:cubicBezTo>
                  <a:cubicBezTo>
                    <a:pt x="72" y="575"/>
                    <a:pt x="263" y="623"/>
                    <a:pt x="382" y="766"/>
                  </a:cubicBezTo>
                  <a:cubicBezTo>
                    <a:pt x="505" y="813"/>
                    <a:pt x="620" y="905"/>
                    <a:pt x="752" y="905"/>
                  </a:cubicBezTo>
                  <a:cubicBezTo>
                    <a:pt x="786" y="905"/>
                    <a:pt x="821" y="899"/>
                    <a:pt x="858" y="885"/>
                  </a:cubicBezTo>
                  <a:cubicBezTo>
                    <a:pt x="861" y="884"/>
                    <a:pt x="865" y="884"/>
                    <a:pt x="868" y="884"/>
                  </a:cubicBezTo>
                  <a:cubicBezTo>
                    <a:pt x="1047" y="884"/>
                    <a:pt x="1021" y="1187"/>
                    <a:pt x="1190" y="1187"/>
                  </a:cubicBezTo>
                  <a:cubicBezTo>
                    <a:pt x="1201" y="1187"/>
                    <a:pt x="1214" y="1185"/>
                    <a:pt x="1227" y="1182"/>
                  </a:cubicBezTo>
                  <a:cubicBezTo>
                    <a:pt x="1322" y="1206"/>
                    <a:pt x="1418" y="1242"/>
                    <a:pt x="1501" y="1278"/>
                  </a:cubicBezTo>
                  <a:cubicBezTo>
                    <a:pt x="1644" y="1111"/>
                    <a:pt x="1608" y="885"/>
                    <a:pt x="1679" y="706"/>
                  </a:cubicBezTo>
                  <a:cubicBezTo>
                    <a:pt x="1563" y="696"/>
                    <a:pt x="1502" y="475"/>
                    <a:pt x="1388" y="475"/>
                  </a:cubicBezTo>
                  <a:cubicBezTo>
                    <a:pt x="1361" y="475"/>
                    <a:pt x="1332" y="486"/>
                    <a:pt x="1298" y="516"/>
                  </a:cubicBezTo>
                  <a:cubicBezTo>
                    <a:pt x="1200" y="593"/>
                    <a:pt x="1117" y="625"/>
                    <a:pt x="1045" y="625"/>
                  </a:cubicBezTo>
                  <a:cubicBezTo>
                    <a:pt x="875" y="625"/>
                    <a:pt x="768" y="445"/>
                    <a:pt x="667" y="277"/>
                  </a:cubicBezTo>
                  <a:cubicBezTo>
                    <a:pt x="601" y="134"/>
                    <a:pt x="556" y="1"/>
                    <a:pt x="4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8333853" y="275562"/>
              <a:ext cx="49234" cy="47151"/>
            </a:xfrm>
            <a:custGeom>
              <a:avLst/>
              <a:gdLst/>
              <a:ahLst/>
              <a:cxnLst/>
              <a:rect l="l" t="t" r="r" b="b"/>
              <a:pathLst>
                <a:path w="1560" h="1494" extrusionOk="0">
                  <a:moveTo>
                    <a:pt x="498" y="0"/>
                  </a:moveTo>
                  <a:cubicBezTo>
                    <a:pt x="368" y="0"/>
                    <a:pt x="205" y="59"/>
                    <a:pt x="0" y="169"/>
                  </a:cubicBezTo>
                  <a:cubicBezTo>
                    <a:pt x="0" y="443"/>
                    <a:pt x="191" y="586"/>
                    <a:pt x="310" y="788"/>
                  </a:cubicBezTo>
                  <a:cubicBezTo>
                    <a:pt x="334" y="824"/>
                    <a:pt x="381" y="860"/>
                    <a:pt x="429" y="895"/>
                  </a:cubicBezTo>
                  <a:cubicBezTo>
                    <a:pt x="595" y="967"/>
                    <a:pt x="619" y="1205"/>
                    <a:pt x="774" y="1276"/>
                  </a:cubicBezTo>
                  <a:cubicBezTo>
                    <a:pt x="786" y="1324"/>
                    <a:pt x="810" y="1360"/>
                    <a:pt x="834" y="1384"/>
                  </a:cubicBezTo>
                  <a:cubicBezTo>
                    <a:pt x="840" y="1465"/>
                    <a:pt x="859" y="1494"/>
                    <a:pt x="887" y="1494"/>
                  </a:cubicBezTo>
                  <a:cubicBezTo>
                    <a:pt x="912" y="1494"/>
                    <a:pt x="943" y="1471"/>
                    <a:pt x="976" y="1443"/>
                  </a:cubicBezTo>
                  <a:cubicBezTo>
                    <a:pt x="1096" y="1407"/>
                    <a:pt x="1203" y="1372"/>
                    <a:pt x="1322" y="1324"/>
                  </a:cubicBezTo>
                  <a:cubicBezTo>
                    <a:pt x="1453" y="1229"/>
                    <a:pt x="1560" y="1074"/>
                    <a:pt x="1441" y="895"/>
                  </a:cubicBezTo>
                  <a:cubicBezTo>
                    <a:pt x="1404" y="847"/>
                    <a:pt x="1372" y="828"/>
                    <a:pt x="1343" y="828"/>
                  </a:cubicBezTo>
                  <a:cubicBezTo>
                    <a:pt x="1280" y="828"/>
                    <a:pt x="1229" y="921"/>
                    <a:pt x="1155" y="1003"/>
                  </a:cubicBezTo>
                  <a:cubicBezTo>
                    <a:pt x="1118" y="1047"/>
                    <a:pt x="1087" y="1070"/>
                    <a:pt x="1061" y="1070"/>
                  </a:cubicBezTo>
                  <a:cubicBezTo>
                    <a:pt x="1004" y="1070"/>
                    <a:pt x="973" y="952"/>
                    <a:pt x="965" y="681"/>
                  </a:cubicBezTo>
                  <a:cubicBezTo>
                    <a:pt x="879" y="213"/>
                    <a:pt x="747" y="0"/>
                    <a:pt x="4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8597245" y="687282"/>
              <a:ext cx="28972" cy="52421"/>
            </a:xfrm>
            <a:custGeom>
              <a:avLst/>
              <a:gdLst/>
              <a:ahLst/>
              <a:cxnLst/>
              <a:rect l="l" t="t" r="r" b="b"/>
              <a:pathLst>
                <a:path w="918" h="1661" extrusionOk="0">
                  <a:moveTo>
                    <a:pt x="197" y="0"/>
                  </a:moveTo>
                  <a:cubicBezTo>
                    <a:pt x="128" y="0"/>
                    <a:pt x="57" y="21"/>
                    <a:pt x="12" y="101"/>
                  </a:cubicBezTo>
                  <a:cubicBezTo>
                    <a:pt x="0" y="351"/>
                    <a:pt x="84" y="541"/>
                    <a:pt x="203" y="720"/>
                  </a:cubicBezTo>
                  <a:cubicBezTo>
                    <a:pt x="274" y="958"/>
                    <a:pt x="381" y="1184"/>
                    <a:pt x="560" y="1351"/>
                  </a:cubicBezTo>
                  <a:cubicBezTo>
                    <a:pt x="596" y="1375"/>
                    <a:pt x="608" y="1423"/>
                    <a:pt x="643" y="1458"/>
                  </a:cubicBezTo>
                  <a:cubicBezTo>
                    <a:pt x="620" y="1553"/>
                    <a:pt x="667" y="1637"/>
                    <a:pt x="751" y="1661"/>
                  </a:cubicBezTo>
                  <a:cubicBezTo>
                    <a:pt x="905" y="1530"/>
                    <a:pt x="917" y="1375"/>
                    <a:pt x="893" y="1172"/>
                  </a:cubicBezTo>
                  <a:cubicBezTo>
                    <a:pt x="846" y="887"/>
                    <a:pt x="882" y="577"/>
                    <a:pt x="774" y="291"/>
                  </a:cubicBezTo>
                  <a:cubicBezTo>
                    <a:pt x="715" y="232"/>
                    <a:pt x="655" y="184"/>
                    <a:pt x="596" y="160"/>
                  </a:cubicBezTo>
                  <a:cubicBezTo>
                    <a:pt x="489" y="113"/>
                    <a:pt x="381" y="53"/>
                    <a:pt x="262" y="6"/>
                  </a:cubicBezTo>
                  <a:cubicBezTo>
                    <a:pt x="242" y="3"/>
                    <a:pt x="219" y="0"/>
                    <a:pt x="1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8581086" y="656260"/>
              <a:ext cx="36862" cy="34811"/>
            </a:xfrm>
            <a:custGeom>
              <a:avLst/>
              <a:gdLst/>
              <a:ahLst/>
              <a:cxnLst/>
              <a:rect l="l" t="t" r="r" b="b"/>
              <a:pathLst>
                <a:path w="1168" h="1103" extrusionOk="0">
                  <a:moveTo>
                    <a:pt x="405" y="0"/>
                  </a:moveTo>
                  <a:cubicBezTo>
                    <a:pt x="227" y="96"/>
                    <a:pt x="0" y="155"/>
                    <a:pt x="120" y="489"/>
                  </a:cubicBezTo>
                  <a:cubicBezTo>
                    <a:pt x="167" y="620"/>
                    <a:pt x="262" y="727"/>
                    <a:pt x="274" y="870"/>
                  </a:cubicBezTo>
                  <a:cubicBezTo>
                    <a:pt x="274" y="1047"/>
                    <a:pt x="348" y="1102"/>
                    <a:pt x="455" y="1102"/>
                  </a:cubicBezTo>
                  <a:cubicBezTo>
                    <a:pt x="477" y="1102"/>
                    <a:pt x="500" y="1100"/>
                    <a:pt x="524" y="1096"/>
                  </a:cubicBezTo>
                  <a:cubicBezTo>
                    <a:pt x="596" y="1084"/>
                    <a:pt x="691" y="1084"/>
                    <a:pt x="762" y="1072"/>
                  </a:cubicBezTo>
                  <a:cubicBezTo>
                    <a:pt x="777" y="1074"/>
                    <a:pt x="792" y="1074"/>
                    <a:pt x="807" y="1074"/>
                  </a:cubicBezTo>
                  <a:cubicBezTo>
                    <a:pt x="908" y="1074"/>
                    <a:pt x="999" y="1038"/>
                    <a:pt x="1072" y="965"/>
                  </a:cubicBezTo>
                  <a:cubicBezTo>
                    <a:pt x="1132" y="893"/>
                    <a:pt x="1167" y="798"/>
                    <a:pt x="1155" y="691"/>
                  </a:cubicBezTo>
                  <a:cubicBezTo>
                    <a:pt x="1132" y="608"/>
                    <a:pt x="1096" y="524"/>
                    <a:pt x="1036" y="465"/>
                  </a:cubicBezTo>
                  <a:cubicBezTo>
                    <a:pt x="1030" y="432"/>
                    <a:pt x="999" y="424"/>
                    <a:pt x="962" y="424"/>
                  </a:cubicBezTo>
                  <a:cubicBezTo>
                    <a:pt x="933" y="424"/>
                    <a:pt x="900" y="429"/>
                    <a:pt x="871" y="429"/>
                  </a:cubicBezTo>
                  <a:cubicBezTo>
                    <a:pt x="807" y="429"/>
                    <a:pt x="768" y="405"/>
                    <a:pt x="858" y="250"/>
                  </a:cubicBezTo>
                  <a:cubicBezTo>
                    <a:pt x="810" y="96"/>
                    <a:pt x="655" y="84"/>
                    <a:pt x="572" y="12"/>
                  </a:cubicBezTo>
                  <a:cubicBezTo>
                    <a:pt x="512" y="0"/>
                    <a:pt x="465" y="0"/>
                    <a:pt x="4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8036251" y="19808"/>
              <a:ext cx="38724" cy="34148"/>
            </a:xfrm>
            <a:custGeom>
              <a:avLst/>
              <a:gdLst/>
              <a:ahLst/>
              <a:cxnLst/>
              <a:rect l="l" t="t" r="r" b="b"/>
              <a:pathLst>
                <a:path w="1227" h="1082" extrusionOk="0">
                  <a:moveTo>
                    <a:pt x="744" y="0"/>
                  </a:moveTo>
                  <a:cubicBezTo>
                    <a:pt x="632" y="0"/>
                    <a:pt x="513" y="30"/>
                    <a:pt x="393" y="70"/>
                  </a:cubicBezTo>
                  <a:cubicBezTo>
                    <a:pt x="0" y="225"/>
                    <a:pt x="215" y="379"/>
                    <a:pt x="370" y="546"/>
                  </a:cubicBezTo>
                  <a:cubicBezTo>
                    <a:pt x="417" y="594"/>
                    <a:pt x="465" y="653"/>
                    <a:pt x="512" y="713"/>
                  </a:cubicBezTo>
                  <a:cubicBezTo>
                    <a:pt x="560" y="760"/>
                    <a:pt x="584" y="784"/>
                    <a:pt x="631" y="820"/>
                  </a:cubicBezTo>
                  <a:cubicBezTo>
                    <a:pt x="798" y="856"/>
                    <a:pt x="941" y="939"/>
                    <a:pt x="1060" y="1082"/>
                  </a:cubicBezTo>
                  <a:lnTo>
                    <a:pt x="1096" y="1034"/>
                  </a:lnTo>
                  <a:cubicBezTo>
                    <a:pt x="1179" y="820"/>
                    <a:pt x="1227" y="594"/>
                    <a:pt x="1215" y="355"/>
                  </a:cubicBezTo>
                  <a:cubicBezTo>
                    <a:pt x="1103" y="86"/>
                    <a:pt x="934" y="0"/>
                    <a:pt x="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8240280" y="162139"/>
              <a:ext cx="33106" cy="48539"/>
            </a:xfrm>
            <a:custGeom>
              <a:avLst/>
              <a:gdLst/>
              <a:ahLst/>
              <a:cxnLst/>
              <a:rect l="l" t="t" r="r" b="b"/>
              <a:pathLst>
                <a:path w="1049" h="1538" extrusionOk="0">
                  <a:moveTo>
                    <a:pt x="143" y="1"/>
                  </a:moveTo>
                  <a:cubicBezTo>
                    <a:pt x="108" y="72"/>
                    <a:pt x="72" y="156"/>
                    <a:pt x="24" y="239"/>
                  </a:cubicBezTo>
                  <a:cubicBezTo>
                    <a:pt x="24" y="370"/>
                    <a:pt x="179" y="453"/>
                    <a:pt x="143" y="620"/>
                  </a:cubicBezTo>
                  <a:cubicBezTo>
                    <a:pt x="12" y="715"/>
                    <a:pt x="1" y="810"/>
                    <a:pt x="72" y="965"/>
                  </a:cubicBezTo>
                  <a:cubicBezTo>
                    <a:pt x="120" y="1037"/>
                    <a:pt x="143" y="1096"/>
                    <a:pt x="191" y="1156"/>
                  </a:cubicBezTo>
                  <a:cubicBezTo>
                    <a:pt x="361" y="1262"/>
                    <a:pt x="455" y="1538"/>
                    <a:pt x="684" y="1538"/>
                  </a:cubicBezTo>
                  <a:cubicBezTo>
                    <a:pt x="712" y="1538"/>
                    <a:pt x="742" y="1534"/>
                    <a:pt x="774" y="1525"/>
                  </a:cubicBezTo>
                  <a:cubicBezTo>
                    <a:pt x="751" y="1310"/>
                    <a:pt x="917" y="1334"/>
                    <a:pt x="1036" y="1287"/>
                  </a:cubicBezTo>
                  <a:cubicBezTo>
                    <a:pt x="1048" y="1203"/>
                    <a:pt x="1024" y="1144"/>
                    <a:pt x="977" y="1084"/>
                  </a:cubicBezTo>
                  <a:cubicBezTo>
                    <a:pt x="893" y="1025"/>
                    <a:pt x="893" y="918"/>
                    <a:pt x="893" y="810"/>
                  </a:cubicBezTo>
                  <a:cubicBezTo>
                    <a:pt x="858" y="787"/>
                    <a:pt x="846" y="751"/>
                    <a:pt x="834" y="727"/>
                  </a:cubicBezTo>
                  <a:cubicBezTo>
                    <a:pt x="774" y="668"/>
                    <a:pt x="608" y="739"/>
                    <a:pt x="643" y="596"/>
                  </a:cubicBezTo>
                  <a:cubicBezTo>
                    <a:pt x="739" y="84"/>
                    <a:pt x="429" y="72"/>
                    <a:pt x="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8685168" y="769178"/>
              <a:ext cx="37620" cy="40491"/>
            </a:xfrm>
            <a:custGeom>
              <a:avLst/>
              <a:gdLst/>
              <a:ahLst/>
              <a:cxnLst/>
              <a:rect l="l" t="t" r="r" b="b"/>
              <a:pathLst>
                <a:path w="1192" h="1283" extrusionOk="0">
                  <a:moveTo>
                    <a:pt x="512" y="0"/>
                  </a:moveTo>
                  <a:cubicBezTo>
                    <a:pt x="439" y="0"/>
                    <a:pt x="361" y="54"/>
                    <a:pt x="274" y="209"/>
                  </a:cubicBezTo>
                  <a:cubicBezTo>
                    <a:pt x="370" y="244"/>
                    <a:pt x="453" y="268"/>
                    <a:pt x="548" y="292"/>
                  </a:cubicBezTo>
                  <a:cubicBezTo>
                    <a:pt x="751" y="316"/>
                    <a:pt x="858" y="471"/>
                    <a:pt x="786" y="673"/>
                  </a:cubicBezTo>
                  <a:cubicBezTo>
                    <a:pt x="751" y="775"/>
                    <a:pt x="716" y="810"/>
                    <a:pt x="681" y="810"/>
                  </a:cubicBezTo>
                  <a:cubicBezTo>
                    <a:pt x="610" y="810"/>
                    <a:pt x="541" y="665"/>
                    <a:pt x="477" y="649"/>
                  </a:cubicBezTo>
                  <a:cubicBezTo>
                    <a:pt x="362" y="625"/>
                    <a:pt x="253" y="578"/>
                    <a:pt x="146" y="578"/>
                  </a:cubicBezTo>
                  <a:cubicBezTo>
                    <a:pt x="97" y="578"/>
                    <a:pt x="49" y="587"/>
                    <a:pt x="1" y="613"/>
                  </a:cubicBezTo>
                  <a:cubicBezTo>
                    <a:pt x="24" y="780"/>
                    <a:pt x="120" y="911"/>
                    <a:pt x="262" y="983"/>
                  </a:cubicBezTo>
                  <a:lnTo>
                    <a:pt x="251" y="983"/>
                  </a:lnTo>
                  <a:cubicBezTo>
                    <a:pt x="405" y="1070"/>
                    <a:pt x="513" y="1283"/>
                    <a:pt x="682" y="1283"/>
                  </a:cubicBezTo>
                  <a:cubicBezTo>
                    <a:pt x="721" y="1283"/>
                    <a:pt x="763" y="1271"/>
                    <a:pt x="810" y="1244"/>
                  </a:cubicBezTo>
                  <a:cubicBezTo>
                    <a:pt x="1084" y="1078"/>
                    <a:pt x="1191" y="792"/>
                    <a:pt x="1108" y="447"/>
                  </a:cubicBezTo>
                  <a:cubicBezTo>
                    <a:pt x="1084" y="387"/>
                    <a:pt x="1036" y="328"/>
                    <a:pt x="1013" y="268"/>
                  </a:cubicBezTo>
                  <a:cubicBezTo>
                    <a:pt x="1007" y="269"/>
                    <a:pt x="1002" y="269"/>
                    <a:pt x="997" y="269"/>
                  </a:cubicBezTo>
                  <a:cubicBezTo>
                    <a:pt x="821" y="269"/>
                    <a:pt x="677" y="0"/>
                    <a:pt x="5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7944950" y="-26868"/>
              <a:ext cx="42480" cy="26163"/>
            </a:xfrm>
            <a:custGeom>
              <a:avLst/>
              <a:gdLst/>
              <a:ahLst/>
              <a:cxnLst/>
              <a:rect l="l" t="t" r="r" b="b"/>
              <a:pathLst>
                <a:path w="1346" h="829" extrusionOk="0">
                  <a:moveTo>
                    <a:pt x="274" y="1"/>
                  </a:moveTo>
                  <a:cubicBezTo>
                    <a:pt x="179" y="60"/>
                    <a:pt x="84" y="132"/>
                    <a:pt x="0" y="191"/>
                  </a:cubicBezTo>
                  <a:cubicBezTo>
                    <a:pt x="0" y="299"/>
                    <a:pt x="52" y="307"/>
                    <a:pt x="108" y="307"/>
                  </a:cubicBezTo>
                  <a:cubicBezTo>
                    <a:pt x="119" y="307"/>
                    <a:pt x="130" y="307"/>
                    <a:pt x="141" y="307"/>
                  </a:cubicBezTo>
                  <a:cubicBezTo>
                    <a:pt x="168" y="307"/>
                    <a:pt x="194" y="309"/>
                    <a:pt x="215" y="322"/>
                  </a:cubicBezTo>
                  <a:cubicBezTo>
                    <a:pt x="476" y="656"/>
                    <a:pt x="857" y="596"/>
                    <a:pt x="1155" y="799"/>
                  </a:cubicBezTo>
                  <a:cubicBezTo>
                    <a:pt x="1176" y="820"/>
                    <a:pt x="1197" y="829"/>
                    <a:pt x="1217" y="829"/>
                  </a:cubicBezTo>
                  <a:cubicBezTo>
                    <a:pt x="1242" y="829"/>
                    <a:pt x="1266" y="813"/>
                    <a:pt x="1286" y="787"/>
                  </a:cubicBezTo>
                  <a:cubicBezTo>
                    <a:pt x="1346" y="537"/>
                    <a:pt x="1262" y="394"/>
                    <a:pt x="1024" y="370"/>
                  </a:cubicBezTo>
                  <a:cubicBezTo>
                    <a:pt x="774" y="251"/>
                    <a:pt x="536" y="120"/>
                    <a:pt x="2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8141468" y="91131"/>
              <a:ext cx="33043" cy="28436"/>
            </a:xfrm>
            <a:custGeom>
              <a:avLst/>
              <a:gdLst/>
              <a:ahLst/>
              <a:cxnLst/>
              <a:rect l="l" t="t" r="r" b="b"/>
              <a:pathLst>
                <a:path w="1047" h="901" extrusionOk="0">
                  <a:moveTo>
                    <a:pt x="405" y="0"/>
                  </a:moveTo>
                  <a:cubicBezTo>
                    <a:pt x="262" y="12"/>
                    <a:pt x="179" y="131"/>
                    <a:pt x="107" y="262"/>
                  </a:cubicBezTo>
                  <a:cubicBezTo>
                    <a:pt x="48" y="370"/>
                    <a:pt x="0" y="477"/>
                    <a:pt x="36" y="596"/>
                  </a:cubicBezTo>
                  <a:cubicBezTo>
                    <a:pt x="60" y="679"/>
                    <a:pt x="95" y="762"/>
                    <a:pt x="179" y="774"/>
                  </a:cubicBezTo>
                  <a:cubicBezTo>
                    <a:pt x="262" y="798"/>
                    <a:pt x="334" y="846"/>
                    <a:pt x="405" y="893"/>
                  </a:cubicBezTo>
                  <a:cubicBezTo>
                    <a:pt x="420" y="898"/>
                    <a:pt x="434" y="900"/>
                    <a:pt x="448" y="900"/>
                  </a:cubicBezTo>
                  <a:cubicBezTo>
                    <a:pt x="590" y="900"/>
                    <a:pt x="629" y="651"/>
                    <a:pt x="775" y="651"/>
                  </a:cubicBezTo>
                  <a:cubicBezTo>
                    <a:pt x="786" y="651"/>
                    <a:pt x="797" y="652"/>
                    <a:pt x="810" y="655"/>
                  </a:cubicBezTo>
                  <a:cubicBezTo>
                    <a:pt x="976" y="620"/>
                    <a:pt x="988" y="477"/>
                    <a:pt x="1000" y="322"/>
                  </a:cubicBezTo>
                  <a:cubicBezTo>
                    <a:pt x="1046" y="139"/>
                    <a:pt x="979" y="118"/>
                    <a:pt x="886" y="118"/>
                  </a:cubicBezTo>
                  <a:cubicBezTo>
                    <a:pt x="858" y="118"/>
                    <a:pt x="828" y="120"/>
                    <a:pt x="798" y="120"/>
                  </a:cubicBezTo>
                  <a:cubicBezTo>
                    <a:pt x="746" y="120"/>
                    <a:pt x="694" y="126"/>
                    <a:pt x="644" y="126"/>
                  </a:cubicBezTo>
                  <a:cubicBezTo>
                    <a:pt x="556" y="126"/>
                    <a:pt x="473" y="107"/>
                    <a:pt x="4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8561551" y="625711"/>
              <a:ext cx="32349" cy="44847"/>
            </a:xfrm>
            <a:custGeom>
              <a:avLst/>
              <a:gdLst/>
              <a:ahLst/>
              <a:cxnLst/>
              <a:rect l="l" t="t" r="r" b="b"/>
              <a:pathLst>
                <a:path w="1025" h="1421" extrusionOk="0">
                  <a:moveTo>
                    <a:pt x="234" y="1"/>
                  </a:moveTo>
                  <a:cubicBezTo>
                    <a:pt x="169" y="1"/>
                    <a:pt x="112" y="28"/>
                    <a:pt x="60" y="87"/>
                  </a:cubicBezTo>
                  <a:cubicBezTo>
                    <a:pt x="0" y="159"/>
                    <a:pt x="12" y="254"/>
                    <a:pt x="24" y="337"/>
                  </a:cubicBezTo>
                  <a:cubicBezTo>
                    <a:pt x="119" y="409"/>
                    <a:pt x="203" y="504"/>
                    <a:pt x="298" y="576"/>
                  </a:cubicBezTo>
                  <a:cubicBezTo>
                    <a:pt x="358" y="933"/>
                    <a:pt x="441" y="1266"/>
                    <a:pt x="774" y="1421"/>
                  </a:cubicBezTo>
                  <a:cubicBezTo>
                    <a:pt x="739" y="1195"/>
                    <a:pt x="977" y="1159"/>
                    <a:pt x="1024" y="968"/>
                  </a:cubicBezTo>
                  <a:cubicBezTo>
                    <a:pt x="846" y="933"/>
                    <a:pt x="953" y="695"/>
                    <a:pt x="846" y="635"/>
                  </a:cubicBezTo>
                  <a:cubicBezTo>
                    <a:pt x="548" y="564"/>
                    <a:pt x="655" y="99"/>
                    <a:pt x="358" y="28"/>
                  </a:cubicBezTo>
                  <a:cubicBezTo>
                    <a:pt x="313" y="10"/>
                    <a:pt x="272" y="1"/>
                    <a:pt x="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8282380" y="15989"/>
              <a:ext cx="41344" cy="38409"/>
            </a:xfrm>
            <a:custGeom>
              <a:avLst/>
              <a:gdLst/>
              <a:ahLst/>
              <a:cxnLst/>
              <a:rect l="l" t="t" r="r" b="b"/>
              <a:pathLst>
                <a:path w="1310" h="1217" extrusionOk="0">
                  <a:moveTo>
                    <a:pt x="0" y="0"/>
                  </a:moveTo>
                  <a:cubicBezTo>
                    <a:pt x="179" y="250"/>
                    <a:pt x="226" y="667"/>
                    <a:pt x="619" y="703"/>
                  </a:cubicBezTo>
                  <a:cubicBezTo>
                    <a:pt x="714" y="703"/>
                    <a:pt x="822" y="881"/>
                    <a:pt x="774" y="977"/>
                  </a:cubicBezTo>
                  <a:cubicBezTo>
                    <a:pt x="693" y="1163"/>
                    <a:pt x="693" y="1216"/>
                    <a:pt x="738" y="1216"/>
                  </a:cubicBezTo>
                  <a:cubicBezTo>
                    <a:pt x="778" y="1216"/>
                    <a:pt x="855" y="1172"/>
                    <a:pt x="941" y="1143"/>
                  </a:cubicBezTo>
                  <a:cubicBezTo>
                    <a:pt x="983" y="1124"/>
                    <a:pt x="1030" y="1118"/>
                    <a:pt x="1079" y="1118"/>
                  </a:cubicBezTo>
                  <a:cubicBezTo>
                    <a:pt x="1153" y="1118"/>
                    <a:pt x="1231" y="1131"/>
                    <a:pt x="1310" y="1131"/>
                  </a:cubicBezTo>
                  <a:cubicBezTo>
                    <a:pt x="881" y="738"/>
                    <a:pt x="452" y="357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8121555" y="77687"/>
              <a:ext cx="33075" cy="22944"/>
            </a:xfrm>
            <a:custGeom>
              <a:avLst/>
              <a:gdLst/>
              <a:ahLst/>
              <a:cxnLst/>
              <a:rect l="l" t="t" r="r" b="b"/>
              <a:pathLst>
                <a:path w="1048" h="727" extrusionOk="0">
                  <a:moveTo>
                    <a:pt x="415" y="0"/>
                  </a:moveTo>
                  <a:cubicBezTo>
                    <a:pt x="259" y="0"/>
                    <a:pt x="115" y="78"/>
                    <a:pt x="36" y="296"/>
                  </a:cubicBezTo>
                  <a:lnTo>
                    <a:pt x="0" y="426"/>
                  </a:lnTo>
                  <a:cubicBezTo>
                    <a:pt x="83" y="534"/>
                    <a:pt x="179" y="617"/>
                    <a:pt x="262" y="688"/>
                  </a:cubicBezTo>
                  <a:cubicBezTo>
                    <a:pt x="310" y="712"/>
                    <a:pt x="369" y="724"/>
                    <a:pt x="417" y="724"/>
                  </a:cubicBezTo>
                  <a:cubicBezTo>
                    <a:pt x="430" y="723"/>
                    <a:pt x="442" y="723"/>
                    <a:pt x="455" y="723"/>
                  </a:cubicBezTo>
                  <a:cubicBezTo>
                    <a:pt x="496" y="723"/>
                    <a:pt x="537" y="726"/>
                    <a:pt x="577" y="726"/>
                  </a:cubicBezTo>
                  <a:cubicBezTo>
                    <a:pt x="670" y="726"/>
                    <a:pt x="757" y="706"/>
                    <a:pt x="810" y="569"/>
                  </a:cubicBezTo>
                  <a:cubicBezTo>
                    <a:pt x="1048" y="153"/>
                    <a:pt x="798" y="57"/>
                    <a:pt x="512" y="10"/>
                  </a:cubicBezTo>
                  <a:cubicBezTo>
                    <a:pt x="480" y="4"/>
                    <a:pt x="447" y="0"/>
                    <a:pt x="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8028739" y="8289"/>
              <a:ext cx="22029" cy="28404"/>
            </a:xfrm>
            <a:custGeom>
              <a:avLst/>
              <a:gdLst/>
              <a:ahLst/>
              <a:cxnLst/>
              <a:rect l="l" t="t" r="r" b="b"/>
              <a:pathLst>
                <a:path w="698" h="900" extrusionOk="0">
                  <a:moveTo>
                    <a:pt x="469" y="0"/>
                  </a:moveTo>
                  <a:cubicBezTo>
                    <a:pt x="439" y="0"/>
                    <a:pt x="403" y="6"/>
                    <a:pt x="357" y="18"/>
                  </a:cubicBezTo>
                  <a:cubicBezTo>
                    <a:pt x="0" y="78"/>
                    <a:pt x="143" y="351"/>
                    <a:pt x="179" y="590"/>
                  </a:cubicBezTo>
                  <a:cubicBezTo>
                    <a:pt x="298" y="744"/>
                    <a:pt x="441" y="863"/>
                    <a:pt x="619" y="899"/>
                  </a:cubicBezTo>
                  <a:cubicBezTo>
                    <a:pt x="524" y="732"/>
                    <a:pt x="441" y="566"/>
                    <a:pt x="631" y="423"/>
                  </a:cubicBezTo>
                  <a:cubicBezTo>
                    <a:pt x="515" y="328"/>
                    <a:pt x="698" y="0"/>
                    <a:pt x="4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8154218" y="104386"/>
              <a:ext cx="13192" cy="26321"/>
            </a:xfrm>
            <a:custGeom>
              <a:avLst/>
              <a:gdLst/>
              <a:ahLst/>
              <a:cxnLst/>
              <a:rect l="l" t="t" r="r" b="b"/>
              <a:pathLst>
                <a:path w="418" h="834" extrusionOk="0">
                  <a:moveTo>
                    <a:pt x="179" y="1"/>
                  </a:moveTo>
                  <a:cubicBezTo>
                    <a:pt x="165" y="1"/>
                    <a:pt x="149" y="3"/>
                    <a:pt x="132" y="9"/>
                  </a:cubicBezTo>
                  <a:cubicBezTo>
                    <a:pt x="13" y="57"/>
                    <a:pt x="120" y="188"/>
                    <a:pt x="108" y="283"/>
                  </a:cubicBezTo>
                  <a:cubicBezTo>
                    <a:pt x="96" y="342"/>
                    <a:pt x="37" y="414"/>
                    <a:pt x="1" y="473"/>
                  </a:cubicBezTo>
                  <a:cubicBezTo>
                    <a:pt x="61" y="581"/>
                    <a:pt x="120" y="700"/>
                    <a:pt x="168" y="831"/>
                  </a:cubicBezTo>
                  <a:cubicBezTo>
                    <a:pt x="180" y="833"/>
                    <a:pt x="191" y="834"/>
                    <a:pt x="203" y="834"/>
                  </a:cubicBezTo>
                  <a:cubicBezTo>
                    <a:pt x="262" y="834"/>
                    <a:pt x="318" y="809"/>
                    <a:pt x="358" y="759"/>
                  </a:cubicBezTo>
                  <a:cubicBezTo>
                    <a:pt x="394" y="712"/>
                    <a:pt x="406" y="664"/>
                    <a:pt x="406" y="604"/>
                  </a:cubicBezTo>
                  <a:cubicBezTo>
                    <a:pt x="418" y="497"/>
                    <a:pt x="406" y="390"/>
                    <a:pt x="394" y="295"/>
                  </a:cubicBezTo>
                  <a:cubicBezTo>
                    <a:pt x="370" y="259"/>
                    <a:pt x="370" y="247"/>
                    <a:pt x="358" y="223"/>
                  </a:cubicBezTo>
                  <a:cubicBezTo>
                    <a:pt x="306" y="140"/>
                    <a:pt x="281" y="1"/>
                    <a:pt x="1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8267326" y="2450"/>
              <a:ext cx="15812" cy="22218"/>
            </a:xfrm>
            <a:custGeom>
              <a:avLst/>
              <a:gdLst/>
              <a:ahLst/>
              <a:cxnLst/>
              <a:rect l="l" t="t" r="r" b="b"/>
              <a:pathLst>
                <a:path w="501" h="704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215"/>
                    <a:pt x="108" y="453"/>
                    <a:pt x="167" y="703"/>
                  </a:cubicBezTo>
                  <a:cubicBezTo>
                    <a:pt x="256" y="605"/>
                    <a:pt x="247" y="370"/>
                    <a:pt x="388" y="370"/>
                  </a:cubicBezTo>
                  <a:cubicBezTo>
                    <a:pt x="418" y="370"/>
                    <a:pt x="455" y="380"/>
                    <a:pt x="501" y="405"/>
                  </a:cubicBezTo>
                  <a:cubicBezTo>
                    <a:pt x="358" y="215"/>
                    <a:pt x="203" y="72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8598760" y="654966"/>
              <a:ext cx="65014" cy="69369"/>
            </a:xfrm>
            <a:custGeom>
              <a:avLst/>
              <a:gdLst/>
              <a:ahLst/>
              <a:cxnLst/>
              <a:rect l="l" t="t" r="r" b="b"/>
              <a:pathLst>
                <a:path w="2060" h="2198" extrusionOk="0">
                  <a:moveTo>
                    <a:pt x="742" y="1"/>
                  </a:moveTo>
                  <a:cubicBezTo>
                    <a:pt x="704" y="1"/>
                    <a:pt x="666" y="7"/>
                    <a:pt x="631" y="18"/>
                  </a:cubicBezTo>
                  <a:cubicBezTo>
                    <a:pt x="552" y="49"/>
                    <a:pt x="478" y="59"/>
                    <a:pt x="407" y="59"/>
                  </a:cubicBezTo>
                  <a:cubicBezTo>
                    <a:pt x="307" y="59"/>
                    <a:pt x="214" y="41"/>
                    <a:pt x="121" y="41"/>
                  </a:cubicBezTo>
                  <a:cubicBezTo>
                    <a:pt x="81" y="41"/>
                    <a:pt x="41" y="44"/>
                    <a:pt x="0" y="53"/>
                  </a:cubicBezTo>
                  <a:cubicBezTo>
                    <a:pt x="36" y="184"/>
                    <a:pt x="155" y="244"/>
                    <a:pt x="262" y="303"/>
                  </a:cubicBezTo>
                  <a:lnTo>
                    <a:pt x="393" y="530"/>
                  </a:lnTo>
                  <a:cubicBezTo>
                    <a:pt x="429" y="589"/>
                    <a:pt x="476" y="649"/>
                    <a:pt x="500" y="708"/>
                  </a:cubicBezTo>
                  <a:cubicBezTo>
                    <a:pt x="691" y="839"/>
                    <a:pt x="619" y="1018"/>
                    <a:pt x="548" y="1208"/>
                  </a:cubicBezTo>
                  <a:lnTo>
                    <a:pt x="548" y="1304"/>
                  </a:lnTo>
                  <a:cubicBezTo>
                    <a:pt x="595" y="1304"/>
                    <a:pt x="655" y="1315"/>
                    <a:pt x="691" y="1327"/>
                  </a:cubicBezTo>
                  <a:cubicBezTo>
                    <a:pt x="798" y="1363"/>
                    <a:pt x="905" y="1375"/>
                    <a:pt x="1012" y="1411"/>
                  </a:cubicBezTo>
                  <a:cubicBezTo>
                    <a:pt x="1025" y="1408"/>
                    <a:pt x="1036" y="1407"/>
                    <a:pt x="1046" y="1407"/>
                  </a:cubicBezTo>
                  <a:cubicBezTo>
                    <a:pt x="1145" y="1407"/>
                    <a:pt x="1153" y="1505"/>
                    <a:pt x="1131" y="1613"/>
                  </a:cubicBezTo>
                  <a:lnTo>
                    <a:pt x="1131" y="2042"/>
                  </a:lnTo>
                  <a:cubicBezTo>
                    <a:pt x="1186" y="2130"/>
                    <a:pt x="1242" y="2198"/>
                    <a:pt x="1344" y="2198"/>
                  </a:cubicBezTo>
                  <a:cubicBezTo>
                    <a:pt x="1352" y="2198"/>
                    <a:pt x="1361" y="2197"/>
                    <a:pt x="1369" y="2196"/>
                  </a:cubicBezTo>
                  <a:cubicBezTo>
                    <a:pt x="2060" y="2018"/>
                    <a:pt x="1500" y="1077"/>
                    <a:pt x="2060" y="815"/>
                  </a:cubicBezTo>
                  <a:cubicBezTo>
                    <a:pt x="2010" y="800"/>
                    <a:pt x="1968" y="794"/>
                    <a:pt x="1933" y="794"/>
                  </a:cubicBezTo>
                  <a:cubicBezTo>
                    <a:pt x="1883" y="794"/>
                    <a:pt x="1844" y="807"/>
                    <a:pt x="1810" y="827"/>
                  </a:cubicBezTo>
                  <a:cubicBezTo>
                    <a:pt x="1689" y="898"/>
                    <a:pt x="1704" y="1165"/>
                    <a:pt x="1509" y="1165"/>
                  </a:cubicBezTo>
                  <a:cubicBezTo>
                    <a:pt x="1474" y="1165"/>
                    <a:pt x="1432" y="1157"/>
                    <a:pt x="1381" y="1137"/>
                  </a:cubicBezTo>
                  <a:cubicBezTo>
                    <a:pt x="1036" y="994"/>
                    <a:pt x="1215" y="720"/>
                    <a:pt x="1203" y="542"/>
                  </a:cubicBezTo>
                  <a:cubicBezTo>
                    <a:pt x="1193" y="169"/>
                    <a:pt x="953" y="1"/>
                    <a:pt x="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8306049" y="231664"/>
              <a:ext cx="75555" cy="66150"/>
            </a:xfrm>
            <a:custGeom>
              <a:avLst/>
              <a:gdLst/>
              <a:ahLst/>
              <a:cxnLst/>
              <a:rect l="l" t="t" r="r" b="b"/>
              <a:pathLst>
                <a:path w="2394" h="2096" extrusionOk="0">
                  <a:moveTo>
                    <a:pt x="405" y="0"/>
                  </a:moveTo>
                  <a:cubicBezTo>
                    <a:pt x="191" y="250"/>
                    <a:pt x="762" y="143"/>
                    <a:pt x="548" y="429"/>
                  </a:cubicBezTo>
                  <a:cubicBezTo>
                    <a:pt x="486" y="513"/>
                    <a:pt x="426" y="541"/>
                    <a:pt x="363" y="541"/>
                  </a:cubicBezTo>
                  <a:cubicBezTo>
                    <a:pt x="257" y="541"/>
                    <a:pt x="143" y="459"/>
                    <a:pt x="0" y="429"/>
                  </a:cubicBezTo>
                  <a:lnTo>
                    <a:pt x="0" y="429"/>
                  </a:lnTo>
                  <a:cubicBezTo>
                    <a:pt x="119" y="655"/>
                    <a:pt x="179" y="786"/>
                    <a:pt x="250" y="929"/>
                  </a:cubicBezTo>
                  <a:cubicBezTo>
                    <a:pt x="536" y="1072"/>
                    <a:pt x="655" y="1370"/>
                    <a:pt x="798" y="1643"/>
                  </a:cubicBezTo>
                  <a:cubicBezTo>
                    <a:pt x="824" y="1626"/>
                    <a:pt x="837" y="1615"/>
                    <a:pt x="852" y="1615"/>
                  </a:cubicBezTo>
                  <a:cubicBezTo>
                    <a:pt x="857" y="1615"/>
                    <a:pt x="863" y="1616"/>
                    <a:pt x="869" y="1620"/>
                  </a:cubicBezTo>
                  <a:cubicBezTo>
                    <a:pt x="1013" y="1570"/>
                    <a:pt x="1149" y="1539"/>
                    <a:pt x="1272" y="1539"/>
                  </a:cubicBezTo>
                  <a:cubicBezTo>
                    <a:pt x="1535" y="1539"/>
                    <a:pt x="1740" y="1682"/>
                    <a:pt x="1846" y="2096"/>
                  </a:cubicBezTo>
                  <a:cubicBezTo>
                    <a:pt x="1881" y="1989"/>
                    <a:pt x="1905" y="1834"/>
                    <a:pt x="1941" y="1822"/>
                  </a:cubicBezTo>
                  <a:cubicBezTo>
                    <a:pt x="2393" y="1679"/>
                    <a:pt x="1607" y="1453"/>
                    <a:pt x="1977" y="1286"/>
                  </a:cubicBezTo>
                  <a:cubicBezTo>
                    <a:pt x="2010" y="1275"/>
                    <a:pt x="1921" y="1214"/>
                    <a:pt x="1851" y="1214"/>
                  </a:cubicBezTo>
                  <a:cubicBezTo>
                    <a:pt x="1845" y="1214"/>
                    <a:pt x="1839" y="1214"/>
                    <a:pt x="1834" y="1215"/>
                  </a:cubicBezTo>
                  <a:cubicBezTo>
                    <a:pt x="1765" y="1234"/>
                    <a:pt x="1701" y="1242"/>
                    <a:pt x="1644" y="1242"/>
                  </a:cubicBezTo>
                  <a:cubicBezTo>
                    <a:pt x="1222" y="1242"/>
                    <a:pt x="1080" y="786"/>
                    <a:pt x="965" y="441"/>
                  </a:cubicBezTo>
                  <a:cubicBezTo>
                    <a:pt x="834" y="84"/>
                    <a:pt x="679" y="0"/>
                    <a:pt x="4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8486409" y="487545"/>
              <a:ext cx="37588" cy="56492"/>
            </a:xfrm>
            <a:custGeom>
              <a:avLst/>
              <a:gdLst/>
              <a:ahLst/>
              <a:cxnLst/>
              <a:rect l="l" t="t" r="r" b="b"/>
              <a:pathLst>
                <a:path w="1191" h="1790" extrusionOk="0">
                  <a:moveTo>
                    <a:pt x="214" y="1"/>
                  </a:moveTo>
                  <a:cubicBezTo>
                    <a:pt x="0" y="60"/>
                    <a:pt x="203" y="322"/>
                    <a:pt x="60" y="417"/>
                  </a:cubicBezTo>
                  <a:cubicBezTo>
                    <a:pt x="24" y="703"/>
                    <a:pt x="381" y="798"/>
                    <a:pt x="345" y="1096"/>
                  </a:cubicBezTo>
                  <a:cubicBezTo>
                    <a:pt x="595" y="1179"/>
                    <a:pt x="548" y="1489"/>
                    <a:pt x="714" y="1632"/>
                  </a:cubicBezTo>
                  <a:cubicBezTo>
                    <a:pt x="804" y="1706"/>
                    <a:pt x="898" y="1790"/>
                    <a:pt x="999" y="1790"/>
                  </a:cubicBezTo>
                  <a:cubicBezTo>
                    <a:pt x="1060" y="1790"/>
                    <a:pt x="1124" y="1760"/>
                    <a:pt x="1191" y="1679"/>
                  </a:cubicBezTo>
                  <a:cubicBezTo>
                    <a:pt x="965" y="1501"/>
                    <a:pt x="834" y="1263"/>
                    <a:pt x="845" y="953"/>
                  </a:cubicBezTo>
                  <a:cubicBezTo>
                    <a:pt x="857" y="429"/>
                    <a:pt x="560" y="203"/>
                    <a:pt x="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8117042" y="55406"/>
              <a:ext cx="40965" cy="44910"/>
            </a:xfrm>
            <a:custGeom>
              <a:avLst/>
              <a:gdLst/>
              <a:ahLst/>
              <a:cxnLst/>
              <a:rect l="l" t="t" r="r" b="b"/>
              <a:pathLst>
                <a:path w="1298" h="1423" extrusionOk="0">
                  <a:moveTo>
                    <a:pt x="528" y="1"/>
                  </a:moveTo>
                  <a:cubicBezTo>
                    <a:pt x="526" y="1"/>
                    <a:pt x="525" y="1"/>
                    <a:pt x="524" y="1"/>
                  </a:cubicBezTo>
                  <a:cubicBezTo>
                    <a:pt x="453" y="13"/>
                    <a:pt x="393" y="73"/>
                    <a:pt x="334" y="120"/>
                  </a:cubicBezTo>
                  <a:cubicBezTo>
                    <a:pt x="381" y="430"/>
                    <a:pt x="0" y="668"/>
                    <a:pt x="179" y="1013"/>
                  </a:cubicBezTo>
                  <a:cubicBezTo>
                    <a:pt x="450" y="901"/>
                    <a:pt x="626" y="838"/>
                    <a:pt x="736" y="838"/>
                  </a:cubicBezTo>
                  <a:cubicBezTo>
                    <a:pt x="907" y="838"/>
                    <a:pt x="922" y="988"/>
                    <a:pt x="893" y="1335"/>
                  </a:cubicBezTo>
                  <a:cubicBezTo>
                    <a:pt x="881" y="1335"/>
                    <a:pt x="881" y="1359"/>
                    <a:pt x="917" y="1383"/>
                  </a:cubicBezTo>
                  <a:cubicBezTo>
                    <a:pt x="917" y="1409"/>
                    <a:pt x="930" y="1423"/>
                    <a:pt x="957" y="1423"/>
                  </a:cubicBezTo>
                  <a:cubicBezTo>
                    <a:pt x="966" y="1423"/>
                    <a:pt x="977" y="1421"/>
                    <a:pt x="988" y="1418"/>
                  </a:cubicBezTo>
                  <a:cubicBezTo>
                    <a:pt x="1048" y="1323"/>
                    <a:pt x="1119" y="1216"/>
                    <a:pt x="1179" y="1132"/>
                  </a:cubicBezTo>
                  <a:cubicBezTo>
                    <a:pt x="1227" y="1132"/>
                    <a:pt x="1286" y="1121"/>
                    <a:pt x="1286" y="1097"/>
                  </a:cubicBezTo>
                  <a:cubicBezTo>
                    <a:pt x="1298" y="1003"/>
                    <a:pt x="635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8550663" y="571587"/>
              <a:ext cx="40491" cy="36231"/>
            </a:xfrm>
            <a:custGeom>
              <a:avLst/>
              <a:gdLst/>
              <a:ahLst/>
              <a:cxnLst/>
              <a:rect l="l" t="t" r="r" b="b"/>
              <a:pathLst>
                <a:path w="1283" h="1148" extrusionOk="0">
                  <a:moveTo>
                    <a:pt x="143" y="0"/>
                  </a:moveTo>
                  <a:cubicBezTo>
                    <a:pt x="100" y="0"/>
                    <a:pt x="52" y="12"/>
                    <a:pt x="0" y="40"/>
                  </a:cubicBezTo>
                  <a:cubicBezTo>
                    <a:pt x="48" y="600"/>
                    <a:pt x="179" y="1076"/>
                    <a:pt x="762" y="1148"/>
                  </a:cubicBezTo>
                  <a:cubicBezTo>
                    <a:pt x="834" y="1100"/>
                    <a:pt x="929" y="1100"/>
                    <a:pt x="1000" y="1100"/>
                  </a:cubicBezTo>
                  <a:cubicBezTo>
                    <a:pt x="1107" y="1052"/>
                    <a:pt x="1250" y="1124"/>
                    <a:pt x="1262" y="957"/>
                  </a:cubicBezTo>
                  <a:cubicBezTo>
                    <a:pt x="1283" y="823"/>
                    <a:pt x="1196" y="724"/>
                    <a:pt x="1102" y="724"/>
                  </a:cubicBezTo>
                  <a:cubicBezTo>
                    <a:pt x="1088" y="724"/>
                    <a:pt x="1074" y="726"/>
                    <a:pt x="1060" y="731"/>
                  </a:cubicBezTo>
                  <a:cubicBezTo>
                    <a:pt x="1006" y="744"/>
                    <a:pt x="959" y="751"/>
                    <a:pt x="916" y="751"/>
                  </a:cubicBezTo>
                  <a:cubicBezTo>
                    <a:pt x="695" y="751"/>
                    <a:pt x="608" y="578"/>
                    <a:pt x="488" y="338"/>
                  </a:cubicBezTo>
                  <a:cubicBezTo>
                    <a:pt x="440" y="241"/>
                    <a:pt x="335" y="0"/>
                    <a:pt x="1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8201589" y="129318"/>
              <a:ext cx="38345" cy="33422"/>
            </a:xfrm>
            <a:custGeom>
              <a:avLst/>
              <a:gdLst/>
              <a:ahLst/>
              <a:cxnLst/>
              <a:rect l="l" t="t" r="r" b="b"/>
              <a:pathLst>
                <a:path w="1215" h="1059" extrusionOk="0">
                  <a:moveTo>
                    <a:pt x="357" y="0"/>
                  </a:moveTo>
                  <a:cubicBezTo>
                    <a:pt x="250" y="0"/>
                    <a:pt x="134" y="69"/>
                    <a:pt x="0" y="243"/>
                  </a:cubicBezTo>
                  <a:cubicBezTo>
                    <a:pt x="167" y="279"/>
                    <a:pt x="238" y="386"/>
                    <a:pt x="322" y="576"/>
                  </a:cubicBezTo>
                  <a:cubicBezTo>
                    <a:pt x="421" y="884"/>
                    <a:pt x="678" y="1058"/>
                    <a:pt x="921" y="1058"/>
                  </a:cubicBezTo>
                  <a:cubicBezTo>
                    <a:pt x="1026" y="1058"/>
                    <a:pt x="1128" y="1026"/>
                    <a:pt x="1215" y="957"/>
                  </a:cubicBezTo>
                  <a:cubicBezTo>
                    <a:pt x="953" y="898"/>
                    <a:pt x="988" y="588"/>
                    <a:pt x="857" y="398"/>
                  </a:cubicBezTo>
                  <a:cubicBezTo>
                    <a:pt x="686" y="190"/>
                    <a:pt x="534" y="0"/>
                    <a:pt x="3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8415748" y="373333"/>
              <a:ext cx="29730" cy="44342"/>
            </a:xfrm>
            <a:custGeom>
              <a:avLst/>
              <a:gdLst/>
              <a:ahLst/>
              <a:cxnLst/>
              <a:rect l="l" t="t" r="r" b="b"/>
              <a:pathLst>
                <a:path w="942" h="1405" extrusionOk="0">
                  <a:moveTo>
                    <a:pt x="1" y="0"/>
                  </a:moveTo>
                  <a:lnTo>
                    <a:pt x="1" y="0"/>
                  </a:lnTo>
                  <a:cubicBezTo>
                    <a:pt x="60" y="310"/>
                    <a:pt x="501" y="536"/>
                    <a:pt x="167" y="941"/>
                  </a:cubicBezTo>
                  <a:cubicBezTo>
                    <a:pt x="167" y="988"/>
                    <a:pt x="203" y="1012"/>
                    <a:pt x="227" y="1024"/>
                  </a:cubicBezTo>
                  <a:cubicBezTo>
                    <a:pt x="394" y="1084"/>
                    <a:pt x="382" y="1345"/>
                    <a:pt x="537" y="1405"/>
                  </a:cubicBezTo>
                  <a:lnTo>
                    <a:pt x="548" y="1381"/>
                  </a:lnTo>
                  <a:cubicBezTo>
                    <a:pt x="656" y="1369"/>
                    <a:pt x="775" y="1345"/>
                    <a:pt x="882" y="1310"/>
                  </a:cubicBezTo>
                  <a:cubicBezTo>
                    <a:pt x="894" y="1191"/>
                    <a:pt x="929" y="1072"/>
                    <a:pt x="941" y="953"/>
                  </a:cubicBezTo>
                  <a:cubicBezTo>
                    <a:pt x="798" y="869"/>
                    <a:pt x="691" y="750"/>
                    <a:pt x="703" y="536"/>
                  </a:cubicBezTo>
                  <a:cubicBezTo>
                    <a:pt x="560" y="238"/>
                    <a:pt x="298" y="7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8165516" y="100914"/>
              <a:ext cx="39860" cy="33832"/>
            </a:xfrm>
            <a:custGeom>
              <a:avLst/>
              <a:gdLst/>
              <a:ahLst/>
              <a:cxnLst/>
              <a:rect l="l" t="t" r="r" b="b"/>
              <a:pathLst>
                <a:path w="1263" h="1072" extrusionOk="0">
                  <a:moveTo>
                    <a:pt x="238" y="0"/>
                  </a:moveTo>
                  <a:cubicBezTo>
                    <a:pt x="167" y="107"/>
                    <a:pt x="72" y="214"/>
                    <a:pt x="0" y="310"/>
                  </a:cubicBezTo>
                  <a:cubicBezTo>
                    <a:pt x="48" y="488"/>
                    <a:pt x="238" y="548"/>
                    <a:pt x="226" y="774"/>
                  </a:cubicBezTo>
                  <a:cubicBezTo>
                    <a:pt x="286" y="929"/>
                    <a:pt x="417" y="905"/>
                    <a:pt x="536" y="941"/>
                  </a:cubicBezTo>
                  <a:cubicBezTo>
                    <a:pt x="703" y="964"/>
                    <a:pt x="846" y="1072"/>
                    <a:pt x="1024" y="1072"/>
                  </a:cubicBezTo>
                  <a:cubicBezTo>
                    <a:pt x="1060" y="1060"/>
                    <a:pt x="1072" y="1060"/>
                    <a:pt x="1107" y="1048"/>
                  </a:cubicBezTo>
                  <a:cubicBezTo>
                    <a:pt x="1262" y="572"/>
                    <a:pt x="965" y="429"/>
                    <a:pt x="691" y="369"/>
                  </a:cubicBezTo>
                  <a:cubicBezTo>
                    <a:pt x="465" y="333"/>
                    <a:pt x="334" y="202"/>
                    <a:pt x="2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8443931" y="411677"/>
              <a:ext cx="29730" cy="26132"/>
            </a:xfrm>
            <a:custGeom>
              <a:avLst/>
              <a:gdLst/>
              <a:ahLst/>
              <a:cxnLst/>
              <a:rect l="l" t="t" r="r" b="b"/>
              <a:pathLst>
                <a:path w="942" h="828" extrusionOk="0">
                  <a:moveTo>
                    <a:pt x="444" y="1"/>
                  </a:moveTo>
                  <a:cubicBezTo>
                    <a:pt x="407" y="1"/>
                    <a:pt x="369" y="49"/>
                    <a:pt x="286" y="154"/>
                  </a:cubicBezTo>
                  <a:cubicBezTo>
                    <a:pt x="1" y="452"/>
                    <a:pt x="465" y="583"/>
                    <a:pt x="406" y="821"/>
                  </a:cubicBezTo>
                  <a:cubicBezTo>
                    <a:pt x="433" y="826"/>
                    <a:pt x="459" y="828"/>
                    <a:pt x="483" y="828"/>
                  </a:cubicBezTo>
                  <a:cubicBezTo>
                    <a:pt x="649" y="828"/>
                    <a:pt x="746" y="724"/>
                    <a:pt x="798" y="547"/>
                  </a:cubicBezTo>
                  <a:cubicBezTo>
                    <a:pt x="834" y="369"/>
                    <a:pt x="894" y="190"/>
                    <a:pt x="941" y="35"/>
                  </a:cubicBezTo>
                  <a:cubicBezTo>
                    <a:pt x="911" y="16"/>
                    <a:pt x="886" y="8"/>
                    <a:pt x="864" y="8"/>
                  </a:cubicBezTo>
                  <a:cubicBezTo>
                    <a:pt x="758" y="8"/>
                    <a:pt x="748" y="204"/>
                    <a:pt x="678" y="204"/>
                  </a:cubicBezTo>
                  <a:cubicBezTo>
                    <a:pt x="657" y="204"/>
                    <a:pt x="631" y="187"/>
                    <a:pt x="596" y="142"/>
                  </a:cubicBezTo>
                  <a:cubicBezTo>
                    <a:pt x="517" y="52"/>
                    <a:pt x="482" y="1"/>
                    <a:pt x="4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8242899" y="158541"/>
              <a:ext cx="25721" cy="31749"/>
            </a:xfrm>
            <a:custGeom>
              <a:avLst/>
              <a:gdLst/>
              <a:ahLst/>
              <a:cxnLst/>
              <a:rect l="l" t="t" r="r" b="b"/>
              <a:pathLst>
                <a:path w="815" h="1006" extrusionOk="0">
                  <a:moveTo>
                    <a:pt x="139" y="1"/>
                  </a:moveTo>
                  <a:cubicBezTo>
                    <a:pt x="95" y="1"/>
                    <a:pt x="49" y="3"/>
                    <a:pt x="1" y="8"/>
                  </a:cubicBezTo>
                  <a:cubicBezTo>
                    <a:pt x="37" y="31"/>
                    <a:pt x="48" y="79"/>
                    <a:pt x="60" y="115"/>
                  </a:cubicBezTo>
                  <a:cubicBezTo>
                    <a:pt x="108" y="365"/>
                    <a:pt x="608" y="186"/>
                    <a:pt x="453" y="627"/>
                  </a:cubicBezTo>
                  <a:cubicBezTo>
                    <a:pt x="406" y="734"/>
                    <a:pt x="156" y="734"/>
                    <a:pt x="299" y="924"/>
                  </a:cubicBezTo>
                  <a:cubicBezTo>
                    <a:pt x="345" y="984"/>
                    <a:pt x="387" y="1006"/>
                    <a:pt x="428" y="1006"/>
                  </a:cubicBezTo>
                  <a:cubicBezTo>
                    <a:pt x="534" y="1006"/>
                    <a:pt x="627" y="858"/>
                    <a:pt x="739" y="841"/>
                  </a:cubicBezTo>
                  <a:cubicBezTo>
                    <a:pt x="815" y="224"/>
                    <a:pt x="576" y="1"/>
                    <a:pt x="1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8483001" y="323722"/>
              <a:ext cx="28152" cy="26731"/>
            </a:xfrm>
            <a:custGeom>
              <a:avLst/>
              <a:gdLst/>
              <a:ahLst/>
              <a:cxnLst/>
              <a:rect l="l" t="t" r="r" b="b"/>
              <a:pathLst>
                <a:path w="892" h="847" extrusionOk="0">
                  <a:moveTo>
                    <a:pt x="453" y="0"/>
                  </a:moveTo>
                  <a:lnTo>
                    <a:pt x="453" y="0"/>
                  </a:lnTo>
                  <a:cubicBezTo>
                    <a:pt x="251" y="60"/>
                    <a:pt x="1" y="36"/>
                    <a:pt x="120" y="370"/>
                  </a:cubicBezTo>
                  <a:cubicBezTo>
                    <a:pt x="227" y="691"/>
                    <a:pt x="584" y="679"/>
                    <a:pt x="799" y="846"/>
                  </a:cubicBezTo>
                  <a:cubicBezTo>
                    <a:pt x="799" y="846"/>
                    <a:pt x="800" y="846"/>
                    <a:pt x="801" y="846"/>
                  </a:cubicBezTo>
                  <a:cubicBezTo>
                    <a:pt x="827" y="846"/>
                    <a:pt x="892" y="689"/>
                    <a:pt x="834" y="631"/>
                  </a:cubicBezTo>
                  <a:cubicBezTo>
                    <a:pt x="751" y="548"/>
                    <a:pt x="644" y="393"/>
                    <a:pt x="537" y="393"/>
                  </a:cubicBezTo>
                  <a:cubicBezTo>
                    <a:pt x="526" y="394"/>
                    <a:pt x="516" y="394"/>
                    <a:pt x="506" y="394"/>
                  </a:cubicBezTo>
                  <a:cubicBezTo>
                    <a:pt x="67" y="394"/>
                    <a:pt x="477" y="140"/>
                    <a:pt x="4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8556660" y="602262"/>
              <a:ext cx="25595" cy="27394"/>
            </a:xfrm>
            <a:custGeom>
              <a:avLst/>
              <a:gdLst/>
              <a:ahLst/>
              <a:cxnLst/>
              <a:rect l="l" t="t" r="r" b="b"/>
              <a:pathLst>
                <a:path w="811" h="868" extrusionOk="0">
                  <a:moveTo>
                    <a:pt x="661" y="1"/>
                  </a:moveTo>
                  <a:cubicBezTo>
                    <a:pt x="624" y="1"/>
                    <a:pt x="594" y="48"/>
                    <a:pt x="572" y="176"/>
                  </a:cubicBezTo>
                  <a:cubicBezTo>
                    <a:pt x="620" y="711"/>
                    <a:pt x="179" y="426"/>
                    <a:pt x="1" y="580"/>
                  </a:cubicBezTo>
                  <a:cubicBezTo>
                    <a:pt x="72" y="676"/>
                    <a:pt x="143" y="771"/>
                    <a:pt x="215" y="854"/>
                  </a:cubicBezTo>
                  <a:lnTo>
                    <a:pt x="441" y="854"/>
                  </a:lnTo>
                  <a:cubicBezTo>
                    <a:pt x="486" y="854"/>
                    <a:pt x="543" y="868"/>
                    <a:pt x="598" y="868"/>
                  </a:cubicBezTo>
                  <a:cubicBezTo>
                    <a:pt x="659" y="868"/>
                    <a:pt x="719" y="851"/>
                    <a:pt x="763" y="783"/>
                  </a:cubicBezTo>
                  <a:cubicBezTo>
                    <a:pt x="691" y="557"/>
                    <a:pt x="798" y="354"/>
                    <a:pt x="810" y="140"/>
                  </a:cubicBezTo>
                  <a:cubicBezTo>
                    <a:pt x="753" y="63"/>
                    <a:pt x="702" y="1"/>
                    <a:pt x="6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8570577" y="626941"/>
              <a:ext cx="20672" cy="22344"/>
            </a:xfrm>
            <a:custGeom>
              <a:avLst/>
              <a:gdLst/>
              <a:ahLst/>
              <a:cxnLst/>
              <a:rect l="l" t="t" r="r" b="b"/>
              <a:pathLst>
                <a:path w="655" h="708" extrusionOk="0">
                  <a:moveTo>
                    <a:pt x="322" y="1"/>
                  </a:moveTo>
                  <a:cubicBezTo>
                    <a:pt x="214" y="13"/>
                    <a:pt x="95" y="48"/>
                    <a:pt x="0" y="72"/>
                  </a:cubicBezTo>
                  <a:cubicBezTo>
                    <a:pt x="83" y="167"/>
                    <a:pt x="214" y="215"/>
                    <a:pt x="191" y="406"/>
                  </a:cubicBezTo>
                  <a:cubicBezTo>
                    <a:pt x="158" y="633"/>
                    <a:pt x="200" y="708"/>
                    <a:pt x="280" y="708"/>
                  </a:cubicBezTo>
                  <a:cubicBezTo>
                    <a:pt x="346" y="708"/>
                    <a:pt x="438" y="656"/>
                    <a:pt x="536" y="596"/>
                  </a:cubicBezTo>
                  <a:cubicBezTo>
                    <a:pt x="655" y="310"/>
                    <a:pt x="429" y="179"/>
                    <a:pt x="3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7976888" y="-21409"/>
              <a:ext cx="22565" cy="18620"/>
            </a:xfrm>
            <a:custGeom>
              <a:avLst/>
              <a:gdLst/>
              <a:ahLst/>
              <a:cxnLst/>
              <a:rect l="l" t="t" r="r" b="b"/>
              <a:pathLst>
                <a:path w="715" h="590" extrusionOk="0">
                  <a:moveTo>
                    <a:pt x="247" y="1"/>
                  </a:moveTo>
                  <a:cubicBezTo>
                    <a:pt x="168" y="1"/>
                    <a:pt x="87" y="51"/>
                    <a:pt x="0" y="197"/>
                  </a:cubicBezTo>
                  <a:cubicBezTo>
                    <a:pt x="84" y="316"/>
                    <a:pt x="238" y="399"/>
                    <a:pt x="238" y="590"/>
                  </a:cubicBezTo>
                  <a:lnTo>
                    <a:pt x="381" y="590"/>
                  </a:lnTo>
                  <a:cubicBezTo>
                    <a:pt x="417" y="399"/>
                    <a:pt x="596" y="364"/>
                    <a:pt x="715" y="257"/>
                  </a:cubicBezTo>
                  <a:cubicBezTo>
                    <a:pt x="555" y="209"/>
                    <a:pt x="406" y="1"/>
                    <a:pt x="2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92" name="Google Shape;892;p4"/>
            <p:cNvSpPr/>
            <p:nvPr/>
          </p:nvSpPr>
          <p:spPr>
            <a:xfrm>
              <a:off x="8375100" y="315895"/>
              <a:ext cx="18904" cy="16632"/>
            </a:xfrm>
            <a:custGeom>
              <a:avLst/>
              <a:gdLst/>
              <a:ahLst/>
              <a:cxnLst/>
              <a:rect l="l" t="t" r="r" b="b"/>
              <a:pathLst>
                <a:path w="599" h="527" extrusionOk="0">
                  <a:moveTo>
                    <a:pt x="421" y="0"/>
                  </a:moveTo>
                  <a:cubicBezTo>
                    <a:pt x="341" y="0"/>
                    <a:pt x="188" y="103"/>
                    <a:pt x="86" y="153"/>
                  </a:cubicBezTo>
                  <a:cubicBezTo>
                    <a:pt x="0" y="446"/>
                    <a:pt x="88" y="527"/>
                    <a:pt x="238" y="527"/>
                  </a:cubicBezTo>
                  <a:cubicBezTo>
                    <a:pt x="296" y="527"/>
                    <a:pt x="362" y="515"/>
                    <a:pt x="431" y="498"/>
                  </a:cubicBezTo>
                  <a:cubicBezTo>
                    <a:pt x="479" y="332"/>
                    <a:pt x="598" y="141"/>
                    <a:pt x="455" y="10"/>
                  </a:cubicBezTo>
                  <a:cubicBezTo>
                    <a:pt x="446" y="3"/>
                    <a:pt x="435" y="0"/>
                    <a:pt x="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93" name="Google Shape;893;p4"/>
            <p:cNvSpPr/>
            <p:nvPr/>
          </p:nvSpPr>
          <p:spPr>
            <a:xfrm>
              <a:off x="8404482" y="358437"/>
              <a:ext cx="13729" cy="15559"/>
            </a:xfrm>
            <a:custGeom>
              <a:avLst/>
              <a:gdLst/>
              <a:ahLst/>
              <a:cxnLst/>
              <a:rect l="l" t="t" r="r" b="b"/>
              <a:pathLst>
                <a:path w="435" h="493" extrusionOk="0">
                  <a:moveTo>
                    <a:pt x="179" y="1"/>
                  </a:moveTo>
                  <a:cubicBezTo>
                    <a:pt x="129" y="1"/>
                    <a:pt x="70" y="11"/>
                    <a:pt x="1" y="32"/>
                  </a:cubicBezTo>
                  <a:cubicBezTo>
                    <a:pt x="42" y="217"/>
                    <a:pt x="12" y="493"/>
                    <a:pt x="236" y="493"/>
                  </a:cubicBezTo>
                  <a:cubicBezTo>
                    <a:pt x="270" y="493"/>
                    <a:pt x="310" y="486"/>
                    <a:pt x="358" y="472"/>
                  </a:cubicBezTo>
                  <a:cubicBezTo>
                    <a:pt x="435" y="174"/>
                    <a:pt x="387" y="1"/>
                    <a:pt x="1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8272218" y="130959"/>
              <a:ext cx="13950" cy="20325"/>
            </a:xfrm>
            <a:custGeom>
              <a:avLst/>
              <a:gdLst/>
              <a:ahLst/>
              <a:cxnLst/>
              <a:rect l="l" t="t" r="r" b="b"/>
              <a:pathLst>
                <a:path w="442" h="644" extrusionOk="0">
                  <a:moveTo>
                    <a:pt x="382" y="1"/>
                  </a:moveTo>
                  <a:lnTo>
                    <a:pt x="382" y="1"/>
                  </a:lnTo>
                  <a:cubicBezTo>
                    <a:pt x="1" y="72"/>
                    <a:pt x="72" y="370"/>
                    <a:pt x="132" y="643"/>
                  </a:cubicBezTo>
                  <a:cubicBezTo>
                    <a:pt x="179" y="405"/>
                    <a:pt x="441" y="286"/>
                    <a:pt x="3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8430423" y="390217"/>
              <a:ext cx="15433" cy="14959"/>
            </a:xfrm>
            <a:custGeom>
              <a:avLst/>
              <a:gdLst/>
              <a:ahLst/>
              <a:cxnLst/>
              <a:rect l="l" t="t" r="r" b="b"/>
              <a:pathLst>
                <a:path w="489" h="474" extrusionOk="0">
                  <a:moveTo>
                    <a:pt x="226" y="1"/>
                  </a:moveTo>
                  <a:cubicBezTo>
                    <a:pt x="119" y="37"/>
                    <a:pt x="0" y="48"/>
                    <a:pt x="107" y="227"/>
                  </a:cubicBezTo>
                  <a:cubicBezTo>
                    <a:pt x="169" y="334"/>
                    <a:pt x="232" y="473"/>
                    <a:pt x="343" y="473"/>
                  </a:cubicBezTo>
                  <a:cubicBezTo>
                    <a:pt x="381" y="473"/>
                    <a:pt x="425" y="457"/>
                    <a:pt x="476" y="418"/>
                  </a:cubicBezTo>
                  <a:cubicBezTo>
                    <a:pt x="488" y="215"/>
                    <a:pt x="405" y="72"/>
                    <a:pt x="2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8262434" y="179812"/>
              <a:ext cx="17705" cy="18557"/>
            </a:xfrm>
            <a:custGeom>
              <a:avLst/>
              <a:gdLst/>
              <a:ahLst/>
              <a:cxnLst/>
              <a:rect l="l" t="t" r="r" b="b"/>
              <a:pathLst>
                <a:path w="561" h="588" extrusionOk="0">
                  <a:moveTo>
                    <a:pt x="384" y="0"/>
                  </a:moveTo>
                  <a:cubicBezTo>
                    <a:pt x="281" y="0"/>
                    <a:pt x="245" y="176"/>
                    <a:pt x="180" y="250"/>
                  </a:cubicBezTo>
                  <a:cubicBezTo>
                    <a:pt x="84" y="334"/>
                    <a:pt x="1" y="417"/>
                    <a:pt x="37" y="536"/>
                  </a:cubicBezTo>
                  <a:cubicBezTo>
                    <a:pt x="51" y="574"/>
                    <a:pt x="71" y="588"/>
                    <a:pt x="94" y="588"/>
                  </a:cubicBezTo>
                  <a:cubicBezTo>
                    <a:pt x="128" y="588"/>
                    <a:pt x="168" y="558"/>
                    <a:pt x="203" y="536"/>
                  </a:cubicBezTo>
                  <a:cubicBezTo>
                    <a:pt x="382" y="524"/>
                    <a:pt x="382" y="358"/>
                    <a:pt x="418" y="227"/>
                  </a:cubicBezTo>
                  <a:cubicBezTo>
                    <a:pt x="453" y="179"/>
                    <a:pt x="561" y="108"/>
                    <a:pt x="489" y="48"/>
                  </a:cubicBezTo>
                  <a:cubicBezTo>
                    <a:pt x="447" y="14"/>
                    <a:pt x="413" y="0"/>
                    <a:pt x="3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8282727" y="209478"/>
              <a:ext cx="21461" cy="13760"/>
            </a:xfrm>
            <a:custGeom>
              <a:avLst/>
              <a:gdLst/>
              <a:ahLst/>
              <a:cxnLst/>
              <a:rect l="l" t="t" r="r" b="b"/>
              <a:pathLst>
                <a:path w="680" h="436" extrusionOk="0">
                  <a:moveTo>
                    <a:pt x="513" y="72"/>
                  </a:moveTo>
                  <a:lnTo>
                    <a:pt x="513" y="72"/>
                  </a:lnTo>
                  <a:cubicBezTo>
                    <a:pt x="549" y="287"/>
                    <a:pt x="1" y="1"/>
                    <a:pt x="287" y="418"/>
                  </a:cubicBezTo>
                  <a:cubicBezTo>
                    <a:pt x="323" y="430"/>
                    <a:pt x="357" y="436"/>
                    <a:pt x="389" y="436"/>
                  </a:cubicBezTo>
                  <a:cubicBezTo>
                    <a:pt x="512" y="436"/>
                    <a:pt x="597" y="350"/>
                    <a:pt x="644" y="227"/>
                  </a:cubicBezTo>
                  <a:cubicBezTo>
                    <a:pt x="680" y="144"/>
                    <a:pt x="584" y="84"/>
                    <a:pt x="513" y="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8456712" y="429318"/>
              <a:ext cx="14297" cy="14013"/>
            </a:xfrm>
            <a:custGeom>
              <a:avLst/>
              <a:gdLst/>
              <a:ahLst/>
              <a:cxnLst/>
              <a:rect l="l" t="t" r="r" b="b"/>
              <a:pathLst>
                <a:path w="453" h="444" extrusionOk="0">
                  <a:moveTo>
                    <a:pt x="370" y="0"/>
                  </a:moveTo>
                  <a:lnTo>
                    <a:pt x="370" y="0"/>
                  </a:lnTo>
                  <a:cubicBezTo>
                    <a:pt x="251" y="83"/>
                    <a:pt x="120" y="179"/>
                    <a:pt x="1" y="262"/>
                  </a:cubicBezTo>
                  <a:cubicBezTo>
                    <a:pt x="25" y="402"/>
                    <a:pt x="67" y="443"/>
                    <a:pt x="114" y="443"/>
                  </a:cubicBezTo>
                  <a:cubicBezTo>
                    <a:pt x="179" y="443"/>
                    <a:pt x="255" y="364"/>
                    <a:pt x="310" y="357"/>
                  </a:cubicBezTo>
                  <a:cubicBezTo>
                    <a:pt x="429" y="250"/>
                    <a:pt x="453" y="131"/>
                    <a:pt x="3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8631076" y="719378"/>
              <a:ext cx="11677" cy="12403"/>
            </a:xfrm>
            <a:custGeom>
              <a:avLst/>
              <a:gdLst/>
              <a:ahLst/>
              <a:cxnLst/>
              <a:rect l="l" t="t" r="r" b="b"/>
              <a:pathLst>
                <a:path w="370" h="393" extrusionOk="0">
                  <a:moveTo>
                    <a:pt x="119" y="1"/>
                  </a:moveTo>
                  <a:cubicBezTo>
                    <a:pt x="71" y="108"/>
                    <a:pt x="0" y="239"/>
                    <a:pt x="83" y="346"/>
                  </a:cubicBezTo>
                  <a:cubicBezTo>
                    <a:pt x="113" y="379"/>
                    <a:pt x="142" y="392"/>
                    <a:pt x="169" y="392"/>
                  </a:cubicBezTo>
                  <a:cubicBezTo>
                    <a:pt x="238" y="392"/>
                    <a:pt x="301" y="309"/>
                    <a:pt x="369" y="275"/>
                  </a:cubicBezTo>
                  <a:cubicBezTo>
                    <a:pt x="369" y="227"/>
                    <a:pt x="357" y="203"/>
                    <a:pt x="357" y="155"/>
                  </a:cubicBezTo>
                  <a:cubicBezTo>
                    <a:pt x="262" y="108"/>
                    <a:pt x="191" y="48"/>
                    <a:pt x="1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8204965" y="-31823"/>
              <a:ext cx="10541" cy="11172"/>
            </a:xfrm>
            <a:custGeom>
              <a:avLst/>
              <a:gdLst/>
              <a:ahLst/>
              <a:cxnLst/>
              <a:rect l="l" t="t" r="r" b="b"/>
              <a:pathLst>
                <a:path w="334" h="354" extrusionOk="0">
                  <a:moveTo>
                    <a:pt x="180" y="1"/>
                  </a:moveTo>
                  <a:cubicBezTo>
                    <a:pt x="146" y="1"/>
                    <a:pt x="106" y="13"/>
                    <a:pt x="60" y="39"/>
                  </a:cubicBezTo>
                  <a:cubicBezTo>
                    <a:pt x="48" y="110"/>
                    <a:pt x="0" y="229"/>
                    <a:pt x="48" y="301"/>
                  </a:cubicBezTo>
                  <a:cubicBezTo>
                    <a:pt x="61" y="339"/>
                    <a:pt x="80" y="353"/>
                    <a:pt x="101" y="353"/>
                  </a:cubicBezTo>
                  <a:cubicBezTo>
                    <a:pt x="140" y="353"/>
                    <a:pt x="188" y="308"/>
                    <a:pt x="227" y="277"/>
                  </a:cubicBezTo>
                  <a:cubicBezTo>
                    <a:pt x="286" y="229"/>
                    <a:pt x="334" y="158"/>
                    <a:pt x="286" y="63"/>
                  </a:cubicBezTo>
                  <a:cubicBezTo>
                    <a:pt x="259" y="22"/>
                    <a:pt x="224" y="1"/>
                    <a:pt x="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8519830" y="365601"/>
              <a:ext cx="9436" cy="10383"/>
            </a:xfrm>
            <a:custGeom>
              <a:avLst/>
              <a:gdLst/>
              <a:ahLst/>
              <a:cxnLst/>
              <a:rect l="l" t="t" r="r" b="b"/>
              <a:pathLst>
                <a:path w="299" h="329" extrusionOk="0">
                  <a:moveTo>
                    <a:pt x="145" y="1"/>
                  </a:moveTo>
                  <a:cubicBezTo>
                    <a:pt x="124" y="1"/>
                    <a:pt x="103" y="7"/>
                    <a:pt x="84" y="19"/>
                  </a:cubicBezTo>
                  <a:cubicBezTo>
                    <a:pt x="13" y="78"/>
                    <a:pt x="1" y="174"/>
                    <a:pt x="36" y="245"/>
                  </a:cubicBezTo>
                  <a:cubicBezTo>
                    <a:pt x="68" y="292"/>
                    <a:pt x="109" y="328"/>
                    <a:pt x="150" y="328"/>
                  </a:cubicBezTo>
                  <a:cubicBezTo>
                    <a:pt x="172" y="328"/>
                    <a:pt x="194" y="318"/>
                    <a:pt x="215" y="293"/>
                  </a:cubicBezTo>
                  <a:cubicBezTo>
                    <a:pt x="263" y="245"/>
                    <a:pt x="275" y="162"/>
                    <a:pt x="298" y="102"/>
                  </a:cubicBezTo>
                  <a:cubicBezTo>
                    <a:pt x="242" y="30"/>
                    <a:pt x="191" y="1"/>
                    <a:pt x="1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8678036" y="723891"/>
              <a:ext cx="8300" cy="17326"/>
            </a:xfrm>
            <a:custGeom>
              <a:avLst/>
              <a:gdLst/>
              <a:ahLst/>
              <a:cxnLst/>
              <a:rect l="l" t="t" r="r" b="b"/>
              <a:pathLst>
                <a:path w="263" h="549" extrusionOk="0">
                  <a:moveTo>
                    <a:pt x="262" y="1"/>
                  </a:moveTo>
                  <a:lnTo>
                    <a:pt x="262" y="1"/>
                  </a:lnTo>
                  <a:cubicBezTo>
                    <a:pt x="84" y="155"/>
                    <a:pt x="0" y="298"/>
                    <a:pt x="119" y="548"/>
                  </a:cubicBezTo>
                  <a:cubicBezTo>
                    <a:pt x="167" y="334"/>
                    <a:pt x="203" y="191"/>
                    <a:pt x="2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8268841" y="186945"/>
              <a:ext cx="9058" cy="15812"/>
            </a:xfrm>
            <a:custGeom>
              <a:avLst/>
              <a:gdLst/>
              <a:ahLst/>
              <a:cxnLst/>
              <a:rect l="l" t="t" r="r" b="b"/>
              <a:pathLst>
                <a:path w="287" h="501" extrusionOk="0">
                  <a:moveTo>
                    <a:pt x="215" y="1"/>
                  </a:moveTo>
                  <a:cubicBezTo>
                    <a:pt x="131" y="108"/>
                    <a:pt x="72" y="203"/>
                    <a:pt x="0" y="310"/>
                  </a:cubicBezTo>
                  <a:cubicBezTo>
                    <a:pt x="48" y="370"/>
                    <a:pt x="72" y="429"/>
                    <a:pt x="108" y="501"/>
                  </a:cubicBezTo>
                  <a:lnTo>
                    <a:pt x="286" y="370"/>
                  </a:lnTo>
                  <a:cubicBezTo>
                    <a:pt x="274" y="251"/>
                    <a:pt x="239" y="120"/>
                    <a:pt x="2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8113665" y="55974"/>
              <a:ext cx="13918" cy="10383"/>
            </a:xfrm>
            <a:custGeom>
              <a:avLst/>
              <a:gdLst/>
              <a:ahLst/>
              <a:cxnLst/>
              <a:rect l="l" t="t" r="r" b="b"/>
              <a:pathLst>
                <a:path w="441" h="329" extrusionOk="0">
                  <a:moveTo>
                    <a:pt x="255" y="0"/>
                  </a:moveTo>
                  <a:cubicBezTo>
                    <a:pt x="144" y="0"/>
                    <a:pt x="64" y="101"/>
                    <a:pt x="0" y="245"/>
                  </a:cubicBezTo>
                  <a:cubicBezTo>
                    <a:pt x="60" y="305"/>
                    <a:pt x="109" y="328"/>
                    <a:pt x="151" y="328"/>
                  </a:cubicBezTo>
                  <a:cubicBezTo>
                    <a:pt x="269" y="328"/>
                    <a:pt x="336" y="149"/>
                    <a:pt x="441" y="79"/>
                  </a:cubicBezTo>
                  <a:cubicBezTo>
                    <a:pt x="370" y="24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8642343" y="740807"/>
              <a:ext cx="9784" cy="11677"/>
            </a:xfrm>
            <a:custGeom>
              <a:avLst/>
              <a:gdLst/>
              <a:ahLst/>
              <a:cxnLst/>
              <a:rect l="l" t="t" r="r" b="b"/>
              <a:pathLst>
                <a:path w="310" h="370" extrusionOk="0">
                  <a:moveTo>
                    <a:pt x="310" y="0"/>
                  </a:moveTo>
                  <a:lnTo>
                    <a:pt x="310" y="0"/>
                  </a:lnTo>
                  <a:cubicBezTo>
                    <a:pt x="262" y="12"/>
                    <a:pt x="179" y="12"/>
                    <a:pt x="179" y="24"/>
                  </a:cubicBezTo>
                  <a:cubicBezTo>
                    <a:pt x="143" y="143"/>
                    <a:pt x="0" y="298"/>
                    <a:pt x="226" y="369"/>
                  </a:cubicBezTo>
                  <a:cubicBezTo>
                    <a:pt x="250" y="358"/>
                    <a:pt x="286" y="322"/>
                    <a:pt x="298" y="274"/>
                  </a:cubicBezTo>
                  <a:cubicBezTo>
                    <a:pt x="298" y="191"/>
                    <a:pt x="310" y="84"/>
                    <a:pt x="3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8486409" y="483789"/>
              <a:ext cx="12056" cy="16569"/>
            </a:xfrm>
            <a:custGeom>
              <a:avLst/>
              <a:gdLst/>
              <a:ahLst/>
              <a:cxnLst/>
              <a:rect l="l" t="t" r="r" b="b"/>
              <a:pathLst>
                <a:path w="382" h="525" extrusionOk="0">
                  <a:moveTo>
                    <a:pt x="167" y="0"/>
                  </a:moveTo>
                  <a:cubicBezTo>
                    <a:pt x="0" y="84"/>
                    <a:pt x="60" y="274"/>
                    <a:pt x="0" y="417"/>
                  </a:cubicBezTo>
                  <a:cubicBezTo>
                    <a:pt x="12" y="453"/>
                    <a:pt x="24" y="489"/>
                    <a:pt x="60" y="524"/>
                  </a:cubicBezTo>
                  <a:cubicBezTo>
                    <a:pt x="381" y="524"/>
                    <a:pt x="119" y="227"/>
                    <a:pt x="226" y="108"/>
                  </a:cubicBezTo>
                  <a:cubicBezTo>
                    <a:pt x="203" y="72"/>
                    <a:pt x="179" y="24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8424017" y="354902"/>
              <a:ext cx="7922" cy="11298"/>
            </a:xfrm>
            <a:custGeom>
              <a:avLst/>
              <a:gdLst/>
              <a:ahLst/>
              <a:cxnLst/>
              <a:rect l="l" t="t" r="r" b="b"/>
              <a:pathLst>
                <a:path w="251" h="358" extrusionOk="0">
                  <a:moveTo>
                    <a:pt x="215" y="1"/>
                  </a:moveTo>
                  <a:cubicBezTo>
                    <a:pt x="144" y="96"/>
                    <a:pt x="1" y="155"/>
                    <a:pt x="72" y="358"/>
                  </a:cubicBezTo>
                  <a:cubicBezTo>
                    <a:pt x="203" y="298"/>
                    <a:pt x="251" y="179"/>
                    <a:pt x="2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8188428" y="133199"/>
              <a:ext cx="13192" cy="15843"/>
            </a:xfrm>
            <a:custGeom>
              <a:avLst/>
              <a:gdLst/>
              <a:ahLst/>
              <a:cxnLst/>
              <a:rect l="l" t="t" r="r" b="b"/>
              <a:pathLst>
                <a:path w="418" h="502" extrusionOk="0">
                  <a:moveTo>
                    <a:pt x="334" y="1"/>
                  </a:moveTo>
                  <a:cubicBezTo>
                    <a:pt x="120" y="25"/>
                    <a:pt x="0" y="132"/>
                    <a:pt x="36" y="394"/>
                  </a:cubicBezTo>
                  <a:cubicBezTo>
                    <a:pt x="60" y="442"/>
                    <a:pt x="84" y="465"/>
                    <a:pt x="108" y="501"/>
                  </a:cubicBezTo>
                  <a:cubicBezTo>
                    <a:pt x="215" y="370"/>
                    <a:pt x="322" y="263"/>
                    <a:pt x="417" y="120"/>
                  </a:cubicBezTo>
                  <a:cubicBezTo>
                    <a:pt x="405" y="72"/>
                    <a:pt x="393" y="49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8472113" y="457564"/>
              <a:ext cx="10573" cy="8206"/>
            </a:xfrm>
            <a:custGeom>
              <a:avLst/>
              <a:gdLst/>
              <a:ahLst/>
              <a:cxnLst/>
              <a:rect l="l" t="t" r="r" b="b"/>
              <a:pathLst>
                <a:path w="335" h="260" extrusionOk="0">
                  <a:moveTo>
                    <a:pt x="187" y="1"/>
                  </a:moveTo>
                  <a:cubicBezTo>
                    <a:pt x="163" y="1"/>
                    <a:pt x="136" y="14"/>
                    <a:pt x="108" y="46"/>
                  </a:cubicBezTo>
                  <a:cubicBezTo>
                    <a:pt x="48" y="117"/>
                    <a:pt x="1" y="224"/>
                    <a:pt x="155" y="260"/>
                  </a:cubicBezTo>
                  <a:lnTo>
                    <a:pt x="334" y="129"/>
                  </a:lnTo>
                  <a:cubicBezTo>
                    <a:pt x="292" y="71"/>
                    <a:pt x="245" y="1"/>
                    <a:pt x="1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8631076" y="693973"/>
              <a:ext cx="13161" cy="11551"/>
            </a:xfrm>
            <a:custGeom>
              <a:avLst/>
              <a:gdLst/>
              <a:ahLst/>
              <a:cxnLst/>
              <a:rect l="l" t="t" r="r" b="b"/>
              <a:pathLst>
                <a:path w="417" h="366" extrusionOk="0">
                  <a:moveTo>
                    <a:pt x="167" y="0"/>
                  </a:moveTo>
                  <a:cubicBezTo>
                    <a:pt x="101" y="0"/>
                    <a:pt x="34" y="43"/>
                    <a:pt x="0" y="151"/>
                  </a:cubicBezTo>
                  <a:cubicBezTo>
                    <a:pt x="48" y="222"/>
                    <a:pt x="83" y="306"/>
                    <a:pt x="131" y="365"/>
                  </a:cubicBezTo>
                  <a:cubicBezTo>
                    <a:pt x="191" y="258"/>
                    <a:pt x="417" y="246"/>
                    <a:pt x="298" y="68"/>
                  </a:cubicBezTo>
                  <a:cubicBezTo>
                    <a:pt x="267" y="26"/>
                    <a:pt x="217" y="0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8233526" y="169650"/>
              <a:ext cx="18052" cy="12056"/>
            </a:xfrm>
            <a:custGeom>
              <a:avLst/>
              <a:gdLst/>
              <a:ahLst/>
              <a:cxnLst/>
              <a:rect l="l" t="t" r="r" b="b"/>
              <a:pathLst>
                <a:path w="572" h="382" extrusionOk="0">
                  <a:moveTo>
                    <a:pt x="238" y="1"/>
                  </a:moveTo>
                  <a:lnTo>
                    <a:pt x="238" y="1"/>
                  </a:lnTo>
                  <a:cubicBezTo>
                    <a:pt x="0" y="203"/>
                    <a:pt x="298" y="251"/>
                    <a:pt x="334" y="382"/>
                  </a:cubicBezTo>
                  <a:cubicBezTo>
                    <a:pt x="572" y="179"/>
                    <a:pt x="381" y="96"/>
                    <a:pt x="2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8605134" y="683306"/>
              <a:ext cx="13571" cy="12719"/>
            </a:xfrm>
            <a:custGeom>
              <a:avLst/>
              <a:gdLst/>
              <a:ahLst/>
              <a:cxnLst/>
              <a:rect l="l" t="t" r="r" b="b"/>
              <a:pathLst>
                <a:path w="430" h="403" extrusionOk="0">
                  <a:moveTo>
                    <a:pt x="286" y="1"/>
                  </a:moveTo>
                  <a:cubicBezTo>
                    <a:pt x="191" y="72"/>
                    <a:pt x="96" y="132"/>
                    <a:pt x="0" y="215"/>
                  </a:cubicBezTo>
                  <a:cubicBezTo>
                    <a:pt x="79" y="333"/>
                    <a:pt x="175" y="403"/>
                    <a:pt x="293" y="403"/>
                  </a:cubicBezTo>
                  <a:cubicBezTo>
                    <a:pt x="318" y="403"/>
                    <a:pt x="343" y="400"/>
                    <a:pt x="370" y="394"/>
                  </a:cubicBezTo>
                  <a:cubicBezTo>
                    <a:pt x="393" y="251"/>
                    <a:pt x="429" y="96"/>
                    <a:pt x="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8613782" y="677310"/>
              <a:ext cx="17674" cy="18431"/>
            </a:xfrm>
            <a:custGeom>
              <a:avLst/>
              <a:gdLst/>
              <a:ahLst/>
              <a:cxnLst/>
              <a:rect l="l" t="t" r="r" b="b"/>
              <a:pathLst>
                <a:path w="560" h="584" extrusionOk="0">
                  <a:moveTo>
                    <a:pt x="24" y="0"/>
                  </a:moveTo>
                  <a:cubicBezTo>
                    <a:pt x="12" y="60"/>
                    <a:pt x="12" y="131"/>
                    <a:pt x="0" y="191"/>
                  </a:cubicBezTo>
                  <a:cubicBezTo>
                    <a:pt x="24" y="310"/>
                    <a:pt x="60" y="441"/>
                    <a:pt x="84" y="584"/>
                  </a:cubicBezTo>
                  <a:cubicBezTo>
                    <a:pt x="310" y="357"/>
                    <a:pt x="560" y="119"/>
                    <a:pt x="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8604377" y="664150"/>
              <a:ext cx="8679" cy="7322"/>
            </a:xfrm>
            <a:custGeom>
              <a:avLst/>
              <a:gdLst/>
              <a:ahLst/>
              <a:cxnLst/>
              <a:rect l="l" t="t" r="r" b="b"/>
              <a:pathLst>
                <a:path w="275" h="232" extrusionOk="0">
                  <a:moveTo>
                    <a:pt x="84" y="0"/>
                  </a:moveTo>
                  <a:cubicBezTo>
                    <a:pt x="60" y="48"/>
                    <a:pt x="1" y="108"/>
                    <a:pt x="1" y="131"/>
                  </a:cubicBezTo>
                  <a:cubicBezTo>
                    <a:pt x="24" y="216"/>
                    <a:pt x="72" y="231"/>
                    <a:pt x="125" y="231"/>
                  </a:cubicBezTo>
                  <a:cubicBezTo>
                    <a:pt x="155" y="231"/>
                    <a:pt x="186" y="227"/>
                    <a:pt x="215" y="227"/>
                  </a:cubicBezTo>
                  <a:cubicBezTo>
                    <a:pt x="275" y="60"/>
                    <a:pt x="239" y="0"/>
                    <a:pt x="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15" name="Google Shape;915;p4"/>
            <p:cNvSpPr/>
            <p:nvPr/>
          </p:nvSpPr>
          <p:spPr>
            <a:xfrm>
              <a:off x="8132064" y="95865"/>
              <a:ext cx="15812" cy="12592"/>
            </a:xfrm>
            <a:custGeom>
              <a:avLst/>
              <a:gdLst/>
              <a:ahLst/>
              <a:cxnLst/>
              <a:rect l="l" t="t" r="r" b="b"/>
              <a:pathLst>
                <a:path w="501" h="399" extrusionOk="0">
                  <a:moveTo>
                    <a:pt x="173" y="1"/>
                  </a:moveTo>
                  <a:cubicBezTo>
                    <a:pt x="116" y="1"/>
                    <a:pt x="58" y="21"/>
                    <a:pt x="1" y="89"/>
                  </a:cubicBezTo>
                  <a:cubicBezTo>
                    <a:pt x="120" y="196"/>
                    <a:pt x="262" y="291"/>
                    <a:pt x="382" y="398"/>
                  </a:cubicBezTo>
                  <a:cubicBezTo>
                    <a:pt x="417" y="315"/>
                    <a:pt x="453" y="231"/>
                    <a:pt x="501" y="148"/>
                  </a:cubicBezTo>
                  <a:cubicBezTo>
                    <a:pt x="465" y="112"/>
                    <a:pt x="453" y="89"/>
                    <a:pt x="417" y="53"/>
                  </a:cubicBezTo>
                  <a:cubicBezTo>
                    <a:pt x="339" y="46"/>
                    <a:pt x="257" y="1"/>
                    <a:pt x="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16" name="Google Shape;916;p4"/>
            <p:cNvSpPr/>
            <p:nvPr/>
          </p:nvSpPr>
          <p:spPr>
            <a:xfrm>
              <a:off x="8422881" y="405586"/>
              <a:ext cx="9815" cy="12087"/>
            </a:xfrm>
            <a:custGeom>
              <a:avLst/>
              <a:gdLst/>
              <a:ahLst/>
              <a:cxnLst/>
              <a:rect l="l" t="t" r="r" b="b"/>
              <a:pathLst>
                <a:path w="311" h="383" extrusionOk="0">
                  <a:moveTo>
                    <a:pt x="34" y="0"/>
                  </a:moveTo>
                  <a:cubicBezTo>
                    <a:pt x="24" y="0"/>
                    <a:pt x="13" y="1"/>
                    <a:pt x="1" y="2"/>
                  </a:cubicBezTo>
                  <a:cubicBezTo>
                    <a:pt x="72" y="169"/>
                    <a:pt x="120" y="359"/>
                    <a:pt x="311" y="383"/>
                  </a:cubicBezTo>
                  <a:cubicBezTo>
                    <a:pt x="242" y="224"/>
                    <a:pt x="250" y="0"/>
                    <a:pt x="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164002" y="109530"/>
              <a:ext cx="19946" cy="15622"/>
            </a:xfrm>
            <a:custGeom>
              <a:avLst/>
              <a:gdLst/>
              <a:ahLst/>
              <a:cxnLst/>
              <a:rect l="l" t="t" r="r" b="b"/>
              <a:pathLst>
                <a:path w="632" h="495" extrusionOk="0">
                  <a:moveTo>
                    <a:pt x="36" y="60"/>
                  </a:moveTo>
                  <a:cubicBezTo>
                    <a:pt x="36" y="179"/>
                    <a:pt x="24" y="275"/>
                    <a:pt x="1" y="394"/>
                  </a:cubicBezTo>
                  <a:cubicBezTo>
                    <a:pt x="76" y="422"/>
                    <a:pt x="144" y="495"/>
                    <a:pt x="227" y="495"/>
                  </a:cubicBezTo>
                  <a:cubicBezTo>
                    <a:pt x="250" y="495"/>
                    <a:pt x="273" y="490"/>
                    <a:pt x="298" y="477"/>
                  </a:cubicBezTo>
                  <a:cubicBezTo>
                    <a:pt x="632" y="1"/>
                    <a:pt x="167" y="156"/>
                    <a:pt x="36" y="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164002" y="121680"/>
              <a:ext cx="19946" cy="13066"/>
            </a:xfrm>
            <a:custGeom>
              <a:avLst/>
              <a:gdLst/>
              <a:ahLst/>
              <a:cxnLst/>
              <a:rect l="l" t="t" r="r" b="b"/>
              <a:pathLst>
                <a:path w="632" h="414" extrusionOk="0">
                  <a:moveTo>
                    <a:pt x="83" y="0"/>
                  </a:moveTo>
                  <a:cubicBezTo>
                    <a:pt x="57" y="0"/>
                    <a:pt x="29" y="3"/>
                    <a:pt x="1" y="9"/>
                  </a:cubicBezTo>
                  <a:cubicBezTo>
                    <a:pt x="24" y="56"/>
                    <a:pt x="36" y="104"/>
                    <a:pt x="36" y="140"/>
                  </a:cubicBezTo>
                  <a:cubicBezTo>
                    <a:pt x="155" y="259"/>
                    <a:pt x="286" y="378"/>
                    <a:pt x="465" y="414"/>
                  </a:cubicBezTo>
                  <a:cubicBezTo>
                    <a:pt x="620" y="390"/>
                    <a:pt x="632" y="283"/>
                    <a:pt x="596" y="140"/>
                  </a:cubicBezTo>
                  <a:cubicBezTo>
                    <a:pt x="501" y="116"/>
                    <a:pt x="405" y="104"/>
                    <a:pt x="298" y="92"/>
                  </a:cubicBezTo>
                  <a:cubicBezTo>
                    <a:pt x="235" y="29"/>
                    <a:pt x="165" y="0"/>
                    <a:pt x="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179024" y="126446"/>
              <a:ext cx="19946" cy="21461"/>
            </a:xfrm>
            <a:custGeom>
              <a:avLst/>
              <a:gdLst/>
              <a:ahLst/>
              <a:cxnLst/>
              <a:rect l="l" t="t" r="r" b="b"/>
              <a:pathLst>
                <a:path w="632" h="680" extrusionOk="0">
                  <a:moveTo>
                    <a:pt x="144" y="1"/>
                  </a:moveTo>
                  <a:lnTo>
                    <a:pt x="1" y="263"/>
                  </a:lnTo>
                  <a:cubicBezTo>
                    <a:pt x="84" y="394"/>
                    <a:pt x="167" y="536"/>
                    <a:pt x="239" y="679"/>
                  </a:cubicBezTo>
                  <a:cubicBezTo>
                    <a:pt x="275" y="667"/>
                    <a:pt x="298" y="632"/>
                    <a:pt x="334" y="620"/>
                  </a:cubicBezTo>
                  <a:cubicBezTo>
                    <a:pt x="441" y="501"/>
                    <a:pt x="525" y="370"/>
                    <a:pt x="632" y="239"/>
                  </a:cubicBezTo>
                  <a:cubicBezTo>
                    <a:pt x="501" y="84"/>
                    <a:pt x="334" y="1"/>
                    <a:pt x="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920" name="Google Shape;920;p4"/>
          <p:cNvGrpSpPr/>
          <p:nvPr/>
        </p:nvGrpSpPr>
        <p:grpSpPr>
          <a:xfrm>
            <a:off x="2296869" y="-144479"/>
            <a:ext cx="439204" cy="574293"/>
            <a:chOff x="11724" y="2903078"/>
            <a:chExt cx="301019" cy="295205"/>
          </a:xfrm>
        </p:grpSpPr>
        <p:sp>
          <p:nvSpPr>
            <p:cNvPr id="921" name="Google Shape;921;p4"/>
            <p:cNvSpPr/>
            <p:nvPr/>
          </p:nvSpPr>
          <p:spPr>
            <a:xfrm>
              <a:off x="35393" y="2916838"/>
              <a:ext cx="277349" cy="270974"/>
            </a:xfrm>
            <a:custGeom>
              <a:avLst/>
              <a:gdLst/>
              <a:ahLst/>
              <a:cxnLst/>
              <a:rect l="l" t="t" r="r" b="b"/>
              <a:pathLst>
                <a:path w="8788" h="8586" extrusionOk="0">
                  <a:moveTo>
                    <a:pt x="5180" y="3689"/>
                  </a:moveTo>
                  <a:lnTo>
                    <a:pt x="5180" y="3689"/>
                  </a:lnTo>
                  <a:cubicBezTo>
                    <a:pt x="5017" y="3736"/>
                    <a:pt x="5002" y="3942"/>
                    <a:pt x="4868" y="4029"/>
                  </a:cubicBezTo>
                  <a:lnTo>
                    <a:pt x="4868" y="4029"/>
                  </a:lnTo>
                  <a:cubicBezTo>
                    <a:pt x="4978" y="3925"/>
                    <a:pt x="4989" y="3712"/>
                    <a:pt x="5180" y="3689"/>
                  </a:cubicBezTo>
                  <a:close/>
                  <a:moveTo>
                    <a:pt x="7069" y="0"/>
                  </a:moveTo>
                  <a:cubicBezTo>
                    <a:pt x="6739" y="0"/>
                    <a:pt x="6427" y="150"/>
                    <a:pt x="6144" y="558"/>
                  </a:cubicBezTo>
                  <a:cubicBezTo>
                    <a:pt x="5799" y="891"/>
                    <a:pt x="6144" y="1213"/>
                    <a:pt x="6132" y="1534"/>
                  </a:cubicBezTo>
                  <a:cubicBezTo>
                    <a:pt x="6144" y="1558"/>
                    <a:pt x="6168" y="1594"/>
                    <a:pt x="6192" y="1618"/>
                  </a:cubicBezTo>
                  <a:cubicBezTo>
                    <a:pt x="6246" y="1720"/>
                    <a:pt x="6348" y="1725"/>
                    <a:pt x="6447" y="1725"/>
                  </a:cubicBezTo>
                  <a:cubicBezTo>
                    <a:pt x="6457" y="1725"/>
                    <a:pt x="6467" y="1725"/>
                    <a:pt x="6478" y="1725"/>
                  </a:cubicBezTo>
                  <a:cubicBezTo>
                    <a:pt x="6585" y="1725"/>
                    <a:pt x="6680" y="1731"/>
                    <a:pt x="6692" y="1868"/>
                  </a:cubicBezTo>
                  <a:cubicBezTo>
                    <a:pt x="6728" y="2201"/>
                    <a:pt x="6287" y="1891"/>
                    <a:pt x="6228" y="2189"/>
                  </a:cubicBezTo>
                  <a:cubicBezTo>
                    <a:pt x="6192" y="2368"/>
                    <a:pt x="6287" y="2487"/>
                    <a:pt x="6394" y="2606"/>
                  </a:cubicBezTo>
                  <a:cubicBezTo>
                    <a:pt x="6454" y="2665"/>
                    <a:pt x="6573" y="2725"/>
                    <a:pt x="6430" y="2808"/>
                  </a:cubicBezTo>
                  <a:cubicBezTo>
                    <a:pt x="6382" y="2829"/>
                    <a:pt x="6330" y="2865"/>
                    <a:pt x="6286" y="2865"/>
                  </a:cubicBezTo>
                  <a:cubicBezTo>
                    <a:pt x="6253" y="2865"/>
                    <a:pt x="6224" y="2845"/>
                    <a:pt x="6204" y="2784"/>
                  </a:cubicBezTo>
                  <a:cubicBezTo>
                    <a:pt x="6168" y="2677"/>
                    <a:pt x="6109" y="2606"/>
                    <a:pt x="6025" y="2570"/>
                  </a:cubicBezTo>
                  <a:cubicBezTo>
                    <a:pt x="5978" y="2570"/>
                    <a:pt x="5918" y="2570"/>
                    <a:pt x="5870" y="2582"/>
                  </a:cubicBezTo>
                  <a:cubicBezTo>
                    <a:pt x="5835" y="2606"/>
                    <a:pt x="5787" y="2630"/>
                    <a:pt x="5739" y="2665"/>
                  </a:cubicBezTo>
                  <a:cubicBezTo>
                    <a:pt x="5489" y="2856"/>
                    <a:pt x="5156" y="2737"/>
                    <a:pt x="4942" y="2999"/>
                  </a:cubicBezTo>
                  <a:cubicBezTo>
                    <a:pt x="4787" y="3320"/>
                    <a:pt x="4406" y="3213"/>
                    <a:pt x="4251" y="3511"/>
                  </a:cubicBezTo>
                  <a:cubicBezTo>
                    <a:pt x="4180" y="3654"/>
                    <a:pt x="4204" y="3796"/>
                    <a:pt x="4299" y="3927"/>
                  </a:cubicBezTo>
                  <a:cubicBezTo>
                    <a:pt x="4323" y="3975"/>
                    <a:pt x="4370" y="4011"/>
                    <a:pt x="4418" y="4046"/>
                  </a:cubicBezTo>
                  <a:cubicBezTo>
                    <a:pt x="4504" y="4082"/>
                    <a:pt x="4590" y="4136"/>
                    <a:pt x="4676" y="4136"/>
                  </a:cubicBezTo>
                  <a:cubicBezTo>
                    <a:pt x="4725" y="4136"/>
                    <a:pt x="4774" y="4119"/>
                    <a:pt x="4823" y="4072"/>
                  </a:cubicBezTo>
                  <a:lnTo>
                    <a:pt x="4823" y="4072"/>
                  </a:lnTo>
                  <a:cubicBezTo>
                    <a:pt x="4775" y="4154"/>
                    <a:pt x="4871" y="4264"/>
                    <a:pt x="4799" y="4356"/>
                  </a:cubicBezTo>
                  <a:cubicBezTo>
                    <a:pt x="4787" y="4404"/>
                    <a:pt x="4763" y="4427"/>
                    <a:pt x="4727" y="4475"/>
                  </a:cubicBezTo>
                  <a:cubicBezTo>
                    <a:pt x="4668" y="4582"/>
                    <a:pt x="4561" y="4654"/>
                    <a:pt x="4465" y="4713"/>
                  </a:cubicBezTo>
                  <a:cubicBezTo>
                    <a:pt x="4418" y="4749"/>
                    <a:pt x="4382" y="4785"/>
                    <a:pt x="4358" y="4832"/>
                  </a:cubicBezTo>
                  <a:cubicBezTo>
                    <a:pt x="4346" y="4939"/>
                    <a:pt x="4370" y="5047"/>
                    <a:pt x="4406" y="5142"/>
                  </a:cubicBezTo>
                  <a:cubicBezTo>
                    <a:pt x="4383" y="5187"/>
                    <a:pt x="4489" y="5286"/>
                    <a:pt x="4389" y="5286"/>
                  </a:cubicBezTo>
                  <a:cubicBezTo>
                    <a:pt x="4383" y="5286"/>
                    <a:pt x="4377" y="5285"/>
                    <a:pt x="4370" y="5285"/>
                  </a:cubicBezTo>
                  <a:cubicBezTo>
                    <a:pt x="4263" y="5261"/>
                    <a:pt x="4144" y="5189"/>
                    <a:pt x="4049" y="5130"/>
                  </a:cubicBezTo>
                  <a:cubicBezTo>
                    <a:pt x="4000" y="5116"/>
                    <a:pt x="3955" y="5110"/>
                    <a:pt x="3912" y="5110"/>
                  </a:cubicBezTo>
                  <a:cubicBezTo>
                    <a:pt x="3882" y="5110"/>
                    <a:pt x="3852" y="5113"/>
                    <a:pt x="3823" y="5118"/>
                  </a:cubicBezTo>
                  <a:cubicBezTo>
                    <a:pt x="3632" y="5201"/>
                    <a:pt x="3430" y="5261"/>
                    <a:pt x="3275" y="5428"/>
                  </a:cubicBezTo>
                  <a:cubicBezTo>
                    <a:pt x="3156" y="5654"/>
                    <a:pt x="3334" y="5999"/>
                    <a:pt x="3049" y="6142"/>
                  </a:cubicBezTo>
                  <a:cubicBezTo>
                    <a:pt x="3096" y="5892"/>
                    <a:pt x="3239" y="5654"/>
                    <a:pt x="3108" y="5380"/>
                  </a:cubicBezTo>
                  <a:cubicBezTo>
                    <a:pt x="3046" y="5298"/>
                    <a:pt x="2985" y="5259"/>
                    <a:pt x="2919" y="5259"/>
                  </a:cubicBezTo>
                  <a:cubicBezTo>
                    <a:pt x="2870" y="5259"/>
                    <a:pt x="2818" y="5280"/>
                    <a:pt x="2763" y="5320"/>
                  </a:cubicBezTo>
                  <a:cubicBezTo>
                    <a:pt x="2584" y="5535"/>
                    <a:pt x="2382" y="5642"/>
                    <a:pt x="2108" y="5666"/>
                  </a:cubicBezTo>
                  <a:cubicBezTo>
                    <a:pt x="2275" y="5499"/>
                    <a:pt x="2418" y="5404"/>
                    <a:pt x="2596" y="5356"/>
                  </a:cubicBezTo>
                  <a:cubicBezTo>
                    <a:pt x="2822" y="5178"/>
                    <a:pt x="3108" y="5249"/>
                    <a:pt x="3358" y="5178"/>
                  </a:cubicBezTo>
                  <a:cubicBezTo>
                    <a:pt x="3763" y="4761"/>
                    <a:pt x="3406" y="4713"/>
                    <a:pt x="3180" y="4630"/>
                  </a:cubicBezTo>
                  <a:cubicBezTo>
                    <a:pt x="3210" y="4627"/>
                    <a:pt x="3241" y="4626"/>
                    <a:pt x="3272" y="4626"/>
                  </a:cubicBezTo>
                  <a:cubicBezTo>
                    <a:pt x="3408" y="4626"/>
                    <a:pt x="3549" y="4648"/>
                    <a:pt x="3685" y="4648"/>
                  </a:cubicBezTo>
                  <a:cubicBezTo>
                    <a:pt x="3919" y="4648"/>
                    <a:pt x="4139" y="4584"/>
                    <a:pt x="4299" y="4237"/>
                  </a:cubicBezTo>
                  <a:cubicBezTo>
                    <a:pt x="4287" y="4046"/>
                    <a:pt x="4108" y="3927"/>
                    <a:pt x="4120" y="3737"/>
                  </a:cubicBezTo>
                  <a:cubicBezTo>
                    <a:pt x="4073" y="3526"/>
                    <a:pt x="4141" y="3213"/>
                    <a:pt x="3828" y="3213"/>
                  </a:cubicBezTo>
                  <a:cubicBezTo>
                    <a:pt x="3823" y="3213"/>
                    <a:pt x="3817" y="3213"/>
                    <a:pt x="3811" y="3213"/>
                  </a:cubicBezTo>
                  <a:cubicBezTo>
                    <a:pt x="3692" y="3237"/>
                    <a:pt x="3573" y="3273"/>
                    <a:pt x="3453" y="3332"/>
                  </a:cubicBezTo>
                  <a:cubicBezTo>
                    <a:pt x="3394" y="3392"/>
                    <a:pt x="3346" y="3439"/>
                    <a:pt x="3370" y="3534"/>
                  </a:cubicBezTo>
                  <a:cubicBezTo>
                    <a:pt x="3382" y="3618"/>
                    <a:pt x="3477" y="3570"/>
                    <a:pt x="3489" y="3654"/>
                  </a:cubicBezTo>
                  <a:cubicBezTo>
                    <a:pt x="3453" y="3642"/>
                    <a:pt x="3406" y="3594"/>
                    <a:pt x="3370" y="3558"/>
                  </a:cubicBezTo>
                  <a:cubicBezTo>
                    <a:pt x="3322" y="3534"/>
                    <a:pt x="3271" y="3527"/>
                    <a:pt x="3220" y="3527"/>
                  </a:cubicBezTo>
                  <a:cubicBezTo>
                    <a:pt x="3140" y="3527"/>
                    <a:pt x="3057" y="3544"/>
                    <a:pt x="2976" y="3544"/>
                  </a:cubicBezTo>
                  <a:cubicBezTo>
                    <a:pt x="2903" y="3544"/>
                    <a:pt x="2831" y="3530"/>
                    <a:pt x="2763" y="3475"/>
                  </a:cubicBezTo>
                  <a:cubicBezTo>
                    <a:pt x="2748" y="3474"/>
                    <a:pt x="2733" y="3473"/>
                    <a:pt x="2718" y="3473"/>
                  </a:cubicBezTo>
                  <a:cubicBezTo>
                    <a:pt x="2613" y="3473"/>
                    <a:pt x="2496" y="3501"/>
                    <a:pt x="2391" y="3501"/>
                  </a:cubicBezTo>
                  <a:cubicBezTo>
                    <a:pt x="2376" y="3501"/>
                    <a:pt x="2361" y="3500"/>
                    <a:pt x="2346" y="3499"/>
                  </a:cubicBezTo>
                  <a:cubicBezTo>
                    <a:pt x="2263" y="3499"/>
                    <a:pt x="2168" y="3534"/>
                    <a:pt x="2084" y="3582"/>
                  </a:cubicBezTo>
                  <a:cubicBezTo>
                    <a:pt x="1941" y="3677"/>
                    <a:pt x="1846" y="3761"/>
                    <a:pt x="1787" y="3927"/>
                  </a:cubicBezTo>
                  <a:cubicBezTo>
                    <a:pt x="1787" y="3987"/>
                    <a:pt x="1787" y="4035"/>
                    <a:pt x="1810" y="4070"/>
                  </a:cubicBezTo>
                  <a:cubicBezTo>
                    <a:pt x="1918" y="4130"/>
                    <a:pt x="1977" y="4213"/>
                    <a:pt x="1858" y="4308"/>
                  </a:cubicBezTo>
                  <a:cubicBezTo>
                    <a:pt x="1726" y="4561"/>
                    <a:pt x="1179" y="4702"/>
                    <a:pt x="1571" y="5096"/>
                  </a:cubicBezTo>
                  <a:lnTo>
                    <a:pt x="1571" y="5096"/>
                  </a:lnTo>
                  <a:cubicBezTo>
                    <a:pt x="1511" y="5043"/>
                    <a:pt x="1454" y="4999"/>
                    <a:pt x="1392" y="4999"/>
                  </a:cubicBezTo>
                  <a:cubicBezTo>
                    <a:pt x="1338" y="4999"/>
                    <a:pt x="1281" y="5032"/>
                    <a:pt x="1215" y="5118"/>
                  </a:cubicBezTo>
                  <a:cubicBezTo>
                    <a:pt x="1025" y="5606"/>
                    <a:pt x="691" y="5892"/>
                    <a:pt x="263" y="6070"/>
                  </a:cubicBezTo>
                  <a:cubicBezTo>
                    <a:pt x="203" y="6082"/>
                    <a:pt x="155" y="6118"/>
                    <a:pt x="120" y="6142"/>
                  </a:cubicBezTo>
                  <a:cubicBezTo>
                    <a:pt x="48" y="6201"/>
                    <a:pt x="13" y="6273"/>
                    <a:pt x="1" y="6368"/>
                  </a:cubicBezTo>
                  <a:cubicBezTo>
                    <a:pt x="24" y="6499"/>
                    <a:pt x="120" y="6547"/>
                    <a:pt x="215" y="6594"/>
                  </a:cubicBezTo>
                  <a:cubicBezTo>
                    <a:pt x="596" y="6713"/>
                    <a:pt x="394" y="6952"/>
                    <a:pt x="310" y="7166"/>
                  </a:cubicBezTo>
                  <a:cubicBezTo>
                    <a:pt x="298" y="7309"/>
                    <a:pt x="382" y="7380"/>
                    <a:pt x="453" y="7452"/>
                  </a:cubicBezTo>
                  <a:cubicBezTo>
                    <a:pt x="477" y="7487"/>
                    <a:pt x="489" y="7523"/>
                    <a:pt x="501" y="7571"/>
                  </a:cubicBezTo>
                  <a:cubicBezTo>
                    <a:pt x="567" y="7629"/>
                    <a:pt x="621" y="7652"/>
                    <a:pt x="670" y="7652"/>
                  </a:cubicBezTo>
                  <a:cubicBezTo>
                    <a:pt x="778" y="7652"/>
                    <a:pt x="854" y="7538"/>
                    <a:pt x="953" y="7464"/>
                  </a:cubicBezTo>
                  <a:cubicBezTo>
                    <a:pt x="1167" y="7749"/>
                    <a:pt x="1215" y="8106"/>
                    <a:pt x="1322" y="8440"/>
                  </a:cubicBezTo>
                  <a:cubicBezTo>
                    <a:pt x="1346" y="8499"/>
                    <a:pt x="1394" y="8535"/>
                    <a:pt x="1441" y="8571"/>
                  </a:cubicBezTo>
                  <a:cubicBezTo>
                    <a:pt x="1519" y="8581"/>
                    <a:pt x="1597" y="8586"/>
                    <a:pt x="1673" y="8586"/>
                  </a:cubicBezTo>
                  <a:cubicBezTo>
                    <a:pt x="2214" y="8586"/>
                    <a:pt x="2713" y="8343"/>
                    <a:pt x="3203" y="8083"/>
                  </a:cubicBezTo>
                  <a:cubicBezTo>
                    <a:pt x="3614" y="7683"/>
                    <a:pt x="3978" y="7161"/>
                    <a:pt x="4559" y="7161"/>
                  </a:cubicBezTo>
                  <a:cubicBezTo>
                    <a:pt x="4635" y="7161"/>
                    <a:pt x="4715" y="7170"/>
                    <a:pt x="4799" y="7190"/>
                  </a:cubicBezTo>
                  <a:cubicBezTo>
                    <a:pt x="4846" y="7166"/>
                    <a:pt x="4894" y="7142"/>
                    <a:pt x="4930" y="7106"/>
                  </a:cubicBezTo>
                  <a:cubicBezTo>
                    <a:pt x="5151" y="6996"/>
                    <a:pt x="5126" y="6503"/>
                    <a:pt x="5421" y="6503"/>
                  </a:cubicBezTo>
                  <a:cubicBezTo>
                    <a:pt x="5476" y="6503"/>
                    <a:pt x="5541" y="6520"/>
                    <a:pt x="5620" y="6559"/>
                  </a:cubicBezTo>
                  <a:cubicBezTo>
                    <a:pt x="6263" y="6332"/>
                    <a:pt x="6716" y="5820"/>
                    <a:pt x="7168" y="5285"/>
                  </a:cubicBezTo>
                  <a:cubicBezTo>
                    <a:pt x="7371" y="5070"/>
                    <a:pt x="7430" y="4725"/>
                    <a:pt x="7704" y="4582"/>
                  </a:cubicBezTo>
                  <a:cubicBezTo>
                    <a:pt x="7775" y="4344"/>
                    <a:pt x="7990" y="4189"/>
                    <a:pt x="8061" y="3939"/>
                  </a:cubicBezTo>
                  <a:cubicBezTo>
                    <a:pt x="8049" y="3892"/>
                    <a:pt x="8061" y="3868"/>
                    <a:pt x="8061" y="3820"/>
                  </a:cubicBezTo>
                  <a:cubicBezTo>
                    <a:pt x="8208" y="3757"/>
                    <a:pt x="7875" y="3381"/>
                    <a:pt x="8134" y="3381"/>
                  </a:cubicBezTo>
                  <a:cubicBezTo>
                    <a:pt x="8169" y="3381"/>
                    <a:pt x="8216" y="3388"/>
                    <a:pt x="8275" y="3403"/>
                  </a:cubicBezTo>
                  <a:cubicBezTo>
                    <a:pt x="8335" y="3392"/>
                    <a:pt x="8371" y="3356"/>
                    <a:pt x="8406" y="3320"/>
                  </a:cubicBezTo>
                  <a:cubicBezTo>
                    <a:pt x="8478" y="3142"/>
                    <a:pt x="8537" y="2963"/>
                    <a:pt x="8609" y="2784"/>
                  </a:cubicBezTo>
                  <a:lnTo>
                    <a:pt x="8609" y="2784"/>
                  </a:lnTo>
                  <a:lnTo>
                    <a:pt x="8597" y="2796"/>
                  </a:lnTo>
                  <a:cubicBezTo>
                    <a:pt x="8787" y="2606"/>
                    <a:pt x="8609" y="2332"/>
                    <a:pt x="8728" y="2130"/>
                  </a:cubicBezTo>
                  <a:cubicBezTo>
                    <a:pt x="8692" y="1951"/>
                    <a:pt x="8656" y="1749"/>
                    <a:pt x="8609" y="1570"/>
                  </a:cubicBezTo>
                  <a:cubicBezTo>
                    <a:pt x="8537" y="1368"/>
                    <a:pt x="8609" y="1070"/>
                    <a:pt x="8395" y="915"/>
                  </a:cubicBezTo>
                  <a:cubicBezTo>
                    <a:pt x="8335" y="653"/>
                    <a:pt x="8252" y="379"/>
                    <a:pt x="7990" y="284"/>
                  </a:cubicBezTo>
                  <a:cubicBezTo>
                    <a:pt x="7674" y="121"/>
                    <a:pt x="7364" y="0"/>
                    <a:pt x="70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98132" y="2933690"/>
              <a:ext cx="103012" cy="99319"/>
            </a:xfrm>
            <a:custGeom>
              <a:avLst/>
              <a:gdLst/>
              <a:ahLst/>
              <a:cxnLst/>
              <a:rect l="l" t="t" r="r" b="b"/>
              <a:pathLst>
                <a:path w="3264" h="3147" extrusionOk="0">
                  <a:moveTo>
                    <a:pt x="1727" y="0"/>
                  </a:moveTo>
                  <a:cubicBezTo>
                    <a:pt x="1680" y="24"/>
                    <a:pt x="1656" y="72"/>
                    <a:pt x="1608" y="95"/>
                  </a:cubicBezTo>
                  <a:cubicBezTo>
                    <a:pt x="1418" y="298"/>
                    <a:pt x="1049" y="441"/>
                    <a:pt x="1120" y="750"/>
                  </a:cubicBezTo>
                  <a:cubicBezTo>
                    <a:pt x="1171" y="953"/>
                    <a:pt x="1157" y="1011"/>
                    <a:pt x="1119" y="1011"/>
                  </a:cubicBezTo>
                  <a:cubicBezTo>
                    <a:pt x="1067" y="1011"/>
                    <a:pt x="970" y="906"/>
                    <a:pt x="925" y="906"/>
                  </a:cubicBezTo>
                  <a:cubicBezTo>
                    <a:pt x="917" y="906"/>
                    <a:pt x="910" y="909"/>
                    <a:pt x="906" y="917"/>
                  </a:cubicBezTo>
                  <a:cubicBezTo>
                    <a:pt x="870" y="929"/>
                    <a:pt x="834" y="964"/>
                    <a:pt x="811" y="1012"/>
                  </a:cubicBezTo>
                  <a:cubicBezTo>
                    <a:pt x="811" y="1048"/>
                    <a:pt x="846" y="1107"/>
                    <a:pt x="811" y="1143"/>
                  </a:cubicBezTo>
                  <a:cubicBezTo>
                    <a:pt x="803" y="1149"/>
                    <a:pt x="797" y="1151"/>
                    <a:pt x="791" y="1151"/>
                  </a:cubicBezTo>
                  <a:cubicBezTo>
                    <a:pt x="762" y="1151"/>
                    <a:pt x="756" y="1082"/>
                    <a:pt x="715" y="1072"/>
                  </a:cubicBezTo>
                  <a:cubicBezTo>
                    <a:pt x="699" y="1068"/>
                    <a:pt x="684" y="1066"/>
                    <a:pt x="669" y="1066"/>
                  </a:cubicBezTo>
                  <a:cubicBezTo>
                    <a:pt x="587" y="1066"/>
                    <a:pt x="526" y="1120"/>
                    <a:pt x="465" y="1191"/>
                  </a:cubicBezTo>
                  <a:cubicBezTo>
                    <a:pt x="406" y="1262"/>
                    <a:pt x="358" y="1369"/>
                    <a:pt x="358" y="1488"/>
                  </a:cubicBezTo>
                  <a:cubicBezTo>
                    <a:pt x="415" y="1682"/>
                    <a:pt x="385" y="1811"/>
                    <a:pt x="194" y="1811"/>
                  </a:cubicBezTo>
                  <a:cubicBezTo>
                    <a:pt x="185" y="1811"/>
                    <a:pt x="177" y="1810"/>
                    <a:pt x="168" y="1810"/>
                  </a:cubicBezTo>
                  <a:cubicBezTo>
                    <a:pt x="72" y="1822"/>
                    <a:pt x="25" y="1869"/>
                    <a:pt x="1" y="1965"/>
                  </a:cubicBezTo>
                  <a:cubicBezTo>
                    <a:pt x="1" y="2024"/>
                    <a:pt x="1" y="2072"/>
                    <a:pt x="13" y="2119"/>
                  </a:cubicBezTo>
                  <a:cubicBezTo>
                    <a:pt x="84" y="2310"/>
                    <a:pt x="227" y="2417"/>
                    <a:pt x="346" y="2572"/>
                  </a:cubicBezTo>
                  <a:cubicBezTo>
                    <a:pt x="418" y="2762"/>
                    <a:pt x="727" y="2691"/>
                    <a:pt x="715" y="2989"/>
                  </a:cubicBezTo>
                  <a:cubicBezTo>
                    <a:pt x="817" y="3101"/>
                    <a:pt x="920" y="3146"/>
                    <a:pt x="1021" y="3146"/>
                  </a:cubicBezTo>
                  <a:cubicBezTo>
                    <a:pt x="1143" y="3146"/>
                    <a:pt x="1265" y="3080"/>
                    <a:pt x="1382" y="2989"/>
                  </a:cubicBezTo>
                  <a:cubicBezTo>
                    <a:pt x="1418" y="2965"/>
                    <a:pt x="1465" y="2917"/>
                    <a:pt x="1489" y="2869"/>
                  </a:cubicBezTo>
                  <a:cubicBezTo>
                    <a:pt x="1549" y="2762"/>
                    <a:pt x="1668" y="2750"/>
                    <a:pt x="1799" y="2715"/>
                  </a:cubicBezTo>
                  <a:cubicBezTo>
                    <a:pt x="1846" y="2703"/>
                    <a:pt x="1882" y="2691"/>
                    <a:pt x="1918" y="2655"/>
                  </a:cubicBezTo>
                  <a:cubicBezTo>
                    <a:pt x="2025" y="2596"/>
                    <a:pt x="2108" y="2524"/>
                    <a:pt x="2216" y="2477"/>
                  </a:cubicBezTo>
                  <a:cubicBezTo>
                    <a:pt x="2288" y="2505"/>
                    <a:pt x="2357" y="2516"/>
                    <a:pt x="2425" y="2516"/>
                  </a:cubicBezTo>
                  <a:cubicBezTo>
                    <a:pt x="2615" y="2516"/>
                    <a:pt x="2790" y="2425"/>
                    <a:pt x="2966" y="2346"/>
                  </a:cubicBezTo>
                  <a:cubicBezTo>
                    <a:pt x="3168" y="2238"/>
                    <a:pt x="3097" y="2000"/>
                    <a:pt x="3156" y="1846"/>
                  </a:cubicBezTo>
                  <a:cubicBezTo>
                    <a:pt x="3263" y="1524"/>
                    <a:pt x="3049" y="1310"/>
                    <a:pt x="2989" y="1048"/>
                  </a:cubicBezTo>
                  <a:lnTo>
                    <a:pt x="2858" y="607"/>
                  </a:lnTo>
                  <a:cubicBezTo>
                    <a:pt x="2823" y="572"/>
                    <a:pt x="2787" y="548"/>
                    <a:pt x="2739" y="512"/>
                  </a:cubicBezTo>
                  <a:cubicBezTo>
                    <a:pt x="2684" y="472"/>
                    <a:pt x="2627" y="459"/>
                    <a:pt x="2569" y="459"/>
                  </a:cubicBezTo>
                  <a:cubicBezTo>
                    <a:pt x="2465" y="459"/>
                    <a:pt x="2359" y="501"/>
                    <a:pt x="2258" y="501"/>
                  </a:cubicBezTo>
                  <a:cubicBezTo>
                    <a:pt x="2198" y="501"/>
                    <a:pt x="2140" y="486"/>
                    <a:pt x="2085" y="441"/>
                  </a:cubicBezTo>
                  <a:cubicBezTo>
                    <a:pt x="1966" y="369"/>
                    <a:pt x="1858" y="262"/>
                    <a:pt x="1823" y="119"/>
                  </a:cubicBezTo>
                  <a:cubicBezTo>
                    <a:pt x="1799" y="72"/>
                    <a:pt x="1775" y="24"/>
                    <a:pt x="17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182679" y="2907749"/>
              <a:ext cx="53400" cy="86632"/>
            </a:xfrm>
            <a:custGeom>
              <a:avLst/>
              <a:gdLst/>
              <a:ahLst/>
              <a:cxnLst/>
              <a:rect l="l" t="t" r="r" b="b"/>
              <a:pathLst>
                <a:path w="1692" h="2745" extrusionOk="0">
                  <a:moveTo>
                    <a:pt x="1322" y="1"/>
                  </a:moveTo>
                  <a:cubicBezTo>
                    <a:pt x="1072" y="48"/>
                    <a:pt x="834" y="120"/>
                    <a:pt x="584" y="167"/>
                  </a:cubicBezTo>
                  <a:cubicBezTo>
                    <a:pt x="525" y="215"/>
                    <a:pt x="441" y="239"/>
                    <a:pt x="370" y="262"/>
                  </a:cubicBezTo>
                  <a:cubicBezTo>
                    <a:pt x="251" y="358"/>
                    <a:pt x="120" y="429"/>
                    <a:pt x="108" y="620"/>
                  </a:cubicBezTo>
                  <a:cubicBezTo>
                    <a:pt x="120" y="667"/>
                    <a:pt x="132" y="715"/>
                    <a:pt x="179" y="739"/>
                  </a:cubicBezTo>
                  <a:cubicBezTo>
                    <a:pt x="334" y="786"/>
                    <a:pt x="239" y="882"/>
                    <a:pt x="191" y="953"/>
                  </a:cubicBezTo>
                  <a:cubicBezTo>
                    <a:pt x="120" y="1096"/>
                    <a:pt x="1" y="1239"/>
                    <a:pt x="132" y="1429"/>
                  </a:cubicBezTo>
                  <a:cubicBezTo>
                    <a:pt x="184" y="1489"/>
                    <a:pt x="235" y="1510"/>
                    <a:pt x="284" y="1510"/>
                  </a:cubicBezTo>
                  <a:cubicBezTo>
                    <a:pt x="393" y="1510"/>
                    <a:pt x="494" y="1406"/>
                    <a:pt x="584" y="1382"/>
                  </a:cubicBezTo>
                  <a:lnTo>
                    <a:pt x="584" y="1382"/>
                  </a:lnTo>
                  <a:cubicBezTo>
                    <a:pt x="525" y="1572"/>
                    <a:pt x="168" y="1441"/>
                    <a:pt x="239" y="1798"/>
                  </a:cubicBezTo>
                  <a:cubicBezTo>
                    <a:pt x="251" y="1941"/>
                    <a:pt x="1" y="2096"/>
                    <a:pt x="156" y="2132"/>
                  </a:cubicBezTo>
                  <a:cubicBezTo>
                    <a:pt x="572" y="2191"/>
                    <a:pt x="275" y="2513"/>
                    <a:pt x="358" y="2679"/>
                  </a:cubicBezTo>
                  <a:cubicBezTo>
                    <a:pt x="406" y="2727"/>
                    <a:pt x="449" y="2744"/>
                    <a:pt x="490" y="2744"/>
                  </a:cubicBezTo>
                  <a:cubicBezTo>
                    <a:pt x="542" y="2744"/>
                    <a:pt x="591" y="2718"/>
                    <a:pt x="644" y="2691"/>
                  </a:cubicBezTo>
                  <a:cubicBezTo>
                    <a:pt x="799" y="2406"/>
                    <a:pt x="1072" y="2263"/>
                    <a:pt x="1322" y="2108"/>
                  </a:cubicBezTo>
                  <a:cubicBezTo>
                    <a:pt x="1394" y="2025"/>
                    <a:pt x="1430" y="1906"/>
                    <a:pt x="1418" y="1786"/>
                  </a:cubicBezTo>
                  <a:cubicBezTo>
                    <a:pt x="1477" y="1453"/>
                    <a:pt x="1227" y="1251"/>
                    <a:pt x="1192" y="953"/>
                  </a:cubicBezTo>
                  <a:cubicBezTo>
                    <a:pt x="1144" y="834"/>
                    <a:pt x="977" y="822"/>
                    <a:pt x="1013" y="655"/>
                  </a:cubicBezTo>
                  <a:cubicBezTo>
                    <a:pt x="1045" y="634"/>
                    <a:pt x="1076" y="626"/>
                    <a:pt x="1108" y="626"/>
                  </a:cubicBezTo>
                  <a:cubicBezTo>
                    <a:pt x="1223" y="626"/>
                    <a:pt x="1335" y="739"/>
                    <a:pt x="1450" y="739"/>
                  </a:cubicBezTo>
                  <a:cubicBezTo>
                    <a:pt x="1479" y="739"/>
                    <a:pt x="1508" y="732"/>
                    <a:pt x="1537" y="715"/>
                  </a:cubicBezTo>
                  <a:cubicBezTo>
                    <a:pt x="1692" y="382"/>
                    <a:pt x="1584" y="167"/>
                    <a:pt x="13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29397" y="3021614"/>
              <a:ext cx="52989" cy="77038"/>
            </a:xfrm>
            <a:custGeom>
              <a:avLst/>
              <a:gdLst/>
              <a:ahLst/>
              <a:cxnLst/>
              <a:rect l="l" t="t" r="r" b="b"/>
              <a:pathLst>
                <a:path w="1679" h="2441" extrusionOk="0">
                  <a:moveTo>
                    <a:pt x="679" y="214"/>
                  </a:moveTo>
                  <a:lnTo>
                    <a:pt x="679" y="214"/>
                  </a:lnTo>
                  <a:cubicBezTo>
                    <a:pt x="703" y="250"/>
                    <a:pt x="726" y="262"/>
                    <a:pt x="738" y="262"/>
                  </a:cubicBezTo>
                  <a:cubicBezTo>
                    <a:pt x="726" y="262"/>
                    <a:pt x="691" y="250"/>
                    <a:pt x="679" y="214"/>
                  </a:cubicBezTo>
                  <a:close/>
                  <a:moveTo>
                    <a:pt x="890" y="0"/>
                  </a:moveTo>
                  <a:cubicBezTo>
                    <a:pt x="856" y="0"/>
                    <a:pt x="821" y="4"/>
                    <a:pt x="786" y="12"/>
                  </a:cubicBezTo>
                  <a:cubicBezTo>
                    <a:pt x="667" y="24"/>
                    <a:pt x="691" y="131"/>
                    <a:pt x="679" y="214"/>
                  </a:cubicBezTo>
                  <a:cubicBezTo>
                    <a:pt x="322" y="441"/>
                    <a:pt x="262" y="917"/>
                    <a:pt x="0" y="1226"/>
                  </a:cubicBezTo>
                  <a:cubicBezTo>
                    <a:pt x="39" y="1343"/>
                    <a:pt x="109" y="1388"/>
                    <a:pt x="198" y="1388"/>
                  </a:cubicBezTo>
                  <a:cubicBezTo>
                    <a:pt x="219" y="1388"/>
                    <a:pt x="240" y="1386"/>
                    <a:pt x="262" y="1381"/>
                  </a:cubicBezTo>
                  <a:cubicBezTo>
                    <a:pt x="333" y="1365"/>
                    <a:pt x="393" y="1358"/>
                    <a:pt x="443" y="1358"/>
                  </a:cubicBezTo>
                  <a:cubicBezTo>
                    <a:pt x="726" y="1358"/>
                    <a:pt x="683" y="1601"/>
                    <a:pt x="572" y="1905"/>
                  </a:cubicBezTo>
                  <a:cubicBezTo>
                    <a:pt x="548" y="2036"/>
                    <a:pt x="548" y="2155"/>
                    <a:pt x="584" y="2274"/>
                  </a:cubicBezTo>
                  <a:cubicBezTo>
                    <a:pt x="631" y="2358"/>
                    <a:pt x="691" y="2417"/>
                    <a:pt x="786" y="2441"/>
                  </a:cubicBezTo>
                  <a:cubicBezTo>
                    <a:pt x="976" y="2405"/>
                    <a:pt x="1060" y="2262"/>
                    <a:pt x="1119" y="2060"/>
                  </a:cubicBezTo>
                  <a:cubicBezTo>
                    <a:pt x="1262" y="1691"/>
                    <a:pt x="1155" y="1226"/>
                    <a:pt x="1417" y="917"/>
                  </a:cubicBezTo>
                  <a:cubicBezTo>
                    <a:pt x="1679" y="607"/>
                    <a:pt x="1596" y="369"/>
                    <a:pt x="1381" y="131"/>
                  </a:cubicBezTo>
                  <a:cubicBezTo>
                    <a:pt x="1214" y="82"/>
                    <a:pt x="1055" y="0"/>
                    <a:pt x="8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11724" y="3080756"/>
              <a:ext cx="44373" cy="59617"/>
            </a:xfrm>
            <a:custGeom>
              <a:avLst/>
              <a:gdLst/>
              <a:ahLst/>
              <a:cxnLst/>
              <a:rect l="l" t="t" r="r" b="b"/>
              <a:pathLst>
                <a:path w="1406" h="1889" extrusionOk="0">
                  <a:moveTo>
                    <a:pt x="848" y="1"/>
                  </a:moveTo>
                  <a:cubicBezTo>
                    <a:pt x="734" y="1"/>
                    <a:pt x="658" y="238"/>
                    <a:pt x="547" y="238"/>
                  </a:cubicBezTo>
                  <a:cubicBezTo>
                    <a:pt x="506" y="238"/>
                    <a:pt x="460" y="205"/>
                    <a:pt x="405" y="114"/>
                  </a:cubicBezTo>
                  <a:cubicBezTo>
                    <a:pt x="370" y="103"/>
                    <a:pt x="358" y="67"/>
                    <a:pt x="346" y="55"/>
                  </a:cubicBezTo>
                  <a:cubicBezTo>
                    <a:pt x="191" y="210"/>
                    <a:pt x="251" y="412"/>
                    <a:pt x="215" y="591"/>
                  </a:cubicBezTo>
                  <a:cubicBezTo>
                    <a:pt x="179" y="805"/>
                    <a:pt x="96" y="996"/>
                    <a:pt x="108" y="1222"/>
                  </a:cubicBezTo>
                  <a:cubicBezTo>
                    <a:pt x="1" y="1662"/>
                    <a:pt x="334" y="1734"/>
                    <a:pt x="572" y="1889"/>
                  </a:cubicBezTo>
                  <a:cubicBezTo>
                    <a:pt x="596" y="1889"/>
                    <a:pt x="608" y="1877"/>
                    <a:pt x="643" y="1877"/>
                  </a:cubicBezTo>
                  <a:cubicBezTo>
                    <a:pt x="822" y="1722"/>
                    <a:pt x="1132" y="1638"/>
                    <a:pt x="965" y="1246"/>
                  </a:cubicBezTo>
                  <a:cubicBezTo>
                    <a:pt x="882" y="1246"/>
                    <a:pt x="798" y="1234"/>
                    <a:pt x="774" y="1115"/>
                  </a:cubicBezTo>
                  <a:cubicBezTo>
                    <a:pt x="751" y="1055"/>
                    <a:pt x="643" y="1019"/>
                    <a:pt x="727" y="936"/>
                  </a:cubicBezTo>
                  <a:cubicBezTo>
                    <a:pt x="756" y="906"/>
                    <a:pt x="779" y="895"/>
                    <a:pt x="798" y="895"/>
                  </a:cubicBezTo>
                  <a:cubicBezTo>
                    <a:pt x="839" y="895"/>
                    <a:pt x="861" y="951"/>
                    <a:pt x="894" y="984"/>
                  </a:cubicBezTo>
                  <a:lnTo>
                    <a:pt x="989" y="984"/>
                  </a:lnTo>
                  <a:cubicBezTo>
                    <a:pt x="1132" y="865"/>
                    <a:pt x="1405" y="829"/>
                    <a:pt x="1298" y="484"/>
                  </a:cubicBezTo>
                  <a:cubicBezTo>
                    <a:pt x="1263" y="448"/>
                    <a:pt x="1239" y="388"/>
                    <a:pt x="1203" y="341"/>
                  </a:cubicBezTo>
                  <a:cubicBezTo>
                    <a:pt x="1132" y="186"/>
                    <a:pt x="1060" y="31"/>
                    <a:pt x="882" y="7"/>
                  </a:cubicBezTo>
                  <a:cubicBezTo>
                    <a:pt x="870" y="3"/>
                    <a:pt x="859" y="1"/>
                    <a:pt x="8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225536" y="2903078"/>
              <a:ext cx="66150" cy="33643"/>
            </a:xfrm>
            <a:custGeom>
              <a:avLst/>
              <a:gdLst/>
              <a:ahLst/>
              <a:cxnLst/>
              <a:rect l="l" t="t" r="r" b="b"/>
              <a:pathLst>
                <a:path w="2096" h="1066" extrusionOk="0">
                  <a:moveTo>
                    <a:pt x="571" y="1"/>
                  </a:moveTo>
                  <a:cubicBezTo>
                    <a:pt x="383" y="1"/>
                    <a:pt x="194" y="54"/>
                    <a:pt x="0" y="196"/>
                  </a:cubicBezTo>
                  <a:cubicBezTo>
                    <a:pt x="72" y="399"/>
                    <a:pt x="226" y="577"/>
                    <a:pt x="119" y="815"/>
                  </a:cubicBezTo>
                  <a:cubicBezTo>
                    <a:pt x="48" y="899"/>
                    <a:pt x="48" y="982"/>
                    <a:pt x="119" y="1065"/>
                  </a:cubicBezTo>
                  <a:cubicBezTo>
                    <a:pt x="298" y="1065"/>
                    <a:pt x="429" y="1042"/>
                    <a:pt x="465" y="791"/>
                  </a:cubicBezTo>
                  <a:cubicBezTo>
                    <a:pt x="482" y="649"/>
                    <a:pt x="533" y="534"/>
                    <a:pt x="652" y="534"/>
                  </a:cubicBezTo>
                  <a:cubicBezTo>
                    <a:pt x="692" y="534"/>
                    <a:pt x="741" y="547"/>
                    <a:pt x="798" y="577"/>
                  </a:cubicBezTo>
                  <a:cubicBezTo>
                    <a:pt x="1143" y="756"/>
                    <a:pt x="1560" y="577"/>
                    <a:pt x="1905" y="803"/>
                  </a:cubicBezTo>
                  <a:cubicBezTo>
                    <a:pt x="2096" y="458"/>
                    <a:pt x="1846" y="399"/>
                    <a:pt x="1655" y="315"/>
                  </a:cubicBezTo>
                  <a:cubicBezTo>
                    <a:pt x="1640" y="320"/>
                    <a:pt x="1628" y="323"/>
                    <a:pt x="1615" y="323"/>
                  </a:cubicBezTo>
                  <a:cubicBezTo>
                    <a:pt x="1598" y="323"/>
                    <a:pt x="1581" y="317"/>
                    <a:pt x="1560" y="303"/>
                  </a:cubicBezTo>
                  <a:cubicBezTo>
                    <a:pt x="1226" y="167"/>
                    <a:pt x="901" y="1"/>
                    <a:pt x="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69224" y="2973139"/>
              <a:ext cx="40618" cy="40776"/>
            </a:xfrm>
            <a:custGeom>
              <a:avLst/>
              <a:gdLst/>
              <a:ahLst/>
              <a:cxnLst/>
              <a:rect l="l" t="t" r="r" b="b"/>
              <a:pathLst>
                <a:path w="1287" h="1292" extrusionOk="0">
                  <a:moveTo>
                    <a:pt x="977" y="0"/>
                  </a:moveTo>
                  <a:cubicBezTo>
                    <a:pt x="572" y="191"/>
                    <a:pt x="274" y="536"/>
                    <a:pt x="0" y="869"/>
                  </a:cubicBezTo>
                  <a:cubicBezTo>
                    <a:pt x="0" y="1167"/>
                    <a:pt x="179" y="1250"/>
                    <a:pt x="381" y="1274"/>
                  </a:cubicBezTo>
                  <a:cubicBezTo>
                    <a:pt x="452" y="1283"/>
                    <a:pt x="522" y="1291"/>
                    <a:pt x="589" y="1291"/>
                  </a:cubicBezTo>
                  <a:cubicBezTo>
                    <a:pt x="791" y="1291"/>
                    <a:pt x="956" y="1216"/>
                    <a:pt x="965" y="857"/>
                  </a:cubicBezTo>
                  <a:cubicBezTo>
                    <a:pt x="953" y="822"/>
                    <a:pt x="953" y="786"/>
                    <a:pt x="953" y="738"/>
                  </a:cubicBezTo>
                  <a:cubicBezTo>
                    <a:pt x="857" y="536"/>
                    <a:pt x="1036" y="465"/>
                    <a:pt x="1131" y="357"/>
                  </a:cubicBezTo>
                  <a:cubicBezTo>
                    <a:pt x="1286" y="119"/>
                    <a:pt x="1155" y="36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67709" y="3165586"/>
              <a:ext cx="75933" cy="32696"/>
            </a:xfrm>
            <a:custGeom>
              <a:avLst/>
              <a:gdLst/>
              <a:ahLst/>
              <a:cxnLst/>
              <a:rect l="l" t="t" r="r" b="b"/>
              <a:pathLst>
                <a:path w="2406" h="1036" extrusionOk="0">
                  <a:moveTo>
                    <a:pt x="2219" y="1"/>
                  </a:moveTo>
                  <a:cubicBezTo>
                    <a:pt x="2177" y="1"/>
                    <a:pt x="2141" y="18"/>
                    <a:pt x="2108" y="58"/>
                  </a:cubicBezTo>
                  <a:cubicBezTo>
                    <a:pt x="1548" y="379"/>
                    <a:pt x="953" y="522"/>
                    <a:pt x="346" y="558"/>
                  </a:cubicBezTo>
                  <a:cubicBezTo>
                    <a:pt x="191" y="570"/>
                    <a:pt x="24" y="558"/>
                    <a:pt x="12" y="796"/>
                  </a:cubicBezTo>
                  <a:lnTo>
                    <a:pt x="1" y="844"/>
                  </a:lnTo>
                  <a:cubicBezTo>
                    <a:pt x="183" y="973"/>
                    <a:pt x="365" y="1036"/>
                    <a:pt x="548" y="1036"/>
                  </a:cubicBezTo>
                  <a:cubicBezTo>
                    <a:pt x="734" y="1036"/>
                    <a:pt x="921" y="970"/>
                    <a:pt x="1108" y="844"/>
                  </a:cubicBezTo>
                  <a:cubicBezTo>
                    <a:pt x="1144" y="832"/>
                    <a:pt x="1191" y="832"/>
                    <a:pt x="1215" y="832"/>
                  </a:cubicBezTo>
                  <a:cubicBezTo>
                    <a:pt x="1293" y="714"/>
                    <a:pt x="1364" y="629"/>
                    <a:pt x="1486" y="629"/>
                  </a:cubicBezTo>
                  <a:cubicBezTo>
                    <a:pt x="1512" y="629"/>
                    <a:pt x="1541" y="633"/>
                    <a:pt x="1572" y="641"/>
                  </a:cubicBezTo>
                  <a:cubicBezTo>
                    <a:pt x="1619" y="651"/>
                    <a:pt x="1664" y="657"/>
                    <a:pt x="1708" y="657"/>
                  </a:cubicBezTo>
                  <a:cubicBezTo>
                    <a:pt x="1866" y="657"/>
                    <a:pt x="2005" y="588"/>
                    <a:pt x="2108" y="439"/>
                  </a:cubicBezTo>
                  <a:cubicBezTo>
                    <a:pt x="2144" y="391"/>
                    <a:pt x="2179" y="355"/>
                    <a:pt x="2215" y="320"/>
                  </a:cubicBezTo>
                  <a:cubicBezTo>
                    <a:pt x="2298" y="236"/>
                    <a:pt x="2406" y="177"/>
                    <a:pt x="2334" y="34"/>
                  </a:cubicBezTo>
                  <a:cubicBezTo>
                    <a:pt x="2291" y="13"/>
                    <a:pt x="2253" y="1"/>
                    <a:pt x="22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116563" y="2936310"/>
              <a:ext cx="31970" cy="43332"/>
            </a:xfrm>
            <a:custGeom>
              <a:avLst/>
              <a:gdLst/>
              <a:ahLst/>
              <a:cxnLst/>
              <a:rect l="l" t="t" r="r" b="b"/>
              <a:pathLst>
                <a:path w="1013" h="1373" extrusionOk="0">
                  <a:moveTo>
                    <a:pt x="1012" y="0"/>
                  </a:moveTo>
                  <a:lnTo>
                    <a:pt x="1012" y="0"/>
                  </a:lnTo>
                  <a:cubicBezTo>
                    <a:pt x="655" y="48"/>
                    <a:pt x="441" y="405"/>
                    <a:pt x="119" y="560"/>
                  </a:cubicBezTo>
                  <a:cubicBezTo>
                    <a:pt x="0" y="739"/>
                    <a:pt x="84" y="822"/>
                    <a:pt x="239" y="893"/>
                  </a:cubicBezTo>
                  <a:cubicBezTo>
                    <a:pt x="358" y="917"/>
                    <a:pt x="489" y="929"/>
                    <a:pt x="500" y="1072"/>
                  </a:cubicBezTo>
                  <a:cubicBezTo>
                    <a:pt x="528" y="1229"/>
                    <a:pt x="542" y="1372"/>
                    <a:pt x="641" y="1372"/>
                  </a:cubicBezTo>
                  <a:cubicBezTo>
                    <a:pt x="670" y="1372"/>
                    <a:pt x="705" y="1360"/>
                    <a:pt x="750" y="1334"/>
                  </a:cubicBezTo>
                  <a:cubicBezTo>
                    <a:pt x="929" y="1227"/>
                    <a:pt x="893" y="1060"/>
                    <a:pt x="739" y="941"/>
                  </a:cubicBezTo>
                  <a:cubicBezTo>
                    <a:pt x="489" y="739"/>
                    <a:pt x="548" y="572"/>
                    <a:pt x="750" y="405"/>
                  </a:cubicBezTo>
                  <a:cubicBezTo>
                    <a:pt x="893" y="298"/>
                    <a:pt x="953" y="155"/>
                    <a:pt x="10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27882" y="3056550"/>
              <a:ext cx="28593" cy="26226"/>
            </a:xfrm>
            <a:custGeom>
              <a:avLst/>
              <a:gdLst/>
              <a:ahLst/>
              <a:cxnLst/>
              <a:rect l="l" t="t" r="r" b="b"/>
              <a:pathLst>
                <a:path w="906" h="831" extrusionOk="0">
                  <a:moveTo>
                    <a:pt x="544" y="0"/>
                  </a:moveTo>
                  <a:cubicBezTo>
                    <a:pt x="469" y="0"/>
                    <a:pt x="391" y="45"/>
                    <a:pt x="310" y="119"/>
                  </a:cubicBezTo>
                  <a:cubicBezTo>
                    <a:pt x="271" y="159"/>
                    <a:pt x="234" y="174"/>
                    <a:pt x="199" y="174"/>
                  </a:cubicBezTo>
                  <a:cubicBezTo>
                    <a:pt x="148" y="174"/>
                    <a:pt x="102" y="143"/>
                    <a:pt x="60" y="108"/>
                  </a:cubicBezTo>
                  <a:cubicBezTo>
                    <a:pt x="36" y="155"/>
                    <a:pt x="24" y="203"/>
                    <a:pt x="12" y="250"/>
                  </a:cubicBezTo>
                  <a:cubicBezTo>
                    <a:pt x="1" y="310"/>
                    <a:pt x="1" y="358"/>
                    <a:pt x="24" y="417"/>
                  </a:cubicBezTo>
                  <a:cubicBezTo>
                    <a:pt x="120" y="620"/>
                    <a:pt x="191" y="786"/>
                    <a:pt x="417" y="810"/>
                  </a:cubicBezTo>
                  <a:cubicBezTo>
                    <a:pt x="458" y="820"/>
                    <a:pt x="501" y="830"/>
                    <a:pt x="542" y="830"/>
                  </a:cubicBezTo>
                  <a:cubicBezTo>
                    <a:pt x="597" y="830"/>
                    <a:pt x="650" y="812"/>
                    <a:pt x="691" y="751"/>
                  </a:cubicBezTo>
                  <a:cubicBezTo>
                    <a:pt x="905" y="584"/>
                    <a:pt x="905" y="393"/>
                    <a:pt x="774" y="167"/>
                  </a:cubicBezTo>
                  <a:cubicBezTo>
                    <a:pt x="701" y="50"/>
                    <a:pt x="624" y="0"/>
                    <a:pt x="5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152256" y="2923023"/>
              <a:ext cx="38345" cy="25721"/>
            </a:xfrm>
            <a:custGeom>
              <a:avLst/>
              <a:gdLst/>
              <a:ahLst/>
              <a:cxnLst/>
              <a:rect l="l" t="t" r="r" b="b"/>
              <a:pathLst>
                <a:path w="1215" h="815" extrusionOk="0">
                  <a:moveTo>
                    <a:pt x="634" y="1"/>
                  </a:moveTo>
                  <a:cubicBezTo>
                    <a:pt x="570" y="1"/>
                    <a:pt x="505" y="9"/>
                    <a:pt x="441" y="52"/>
                  </a:cubicBezTo>
                  <a:lnTo>
                    <a:pt x="0" y="326"/>
                  </a:lnTo>
                  <a:lnTo>
                    <a:pt x="0" y="445"/>
                  </a:lnTo>
                  <a:cubicBezTo>
                    <a:pt x="143" y="588"/>
                    <a:pt x="310" y="695"/>
                    <a:pt x="524" y="802"/>
                  </a:cubicBezTo>
                  <a:cubicBezTo>
                    <a:pt x="786" y="683"/>
                    <a:pt x="1215" y="814"/>
                    <a:pt x="1120" y="207"/>
                  </a:cubicBezTo>
                  <a:cubicBezTo>
                    <a:pt x="1024" y="64"/>
                    <a:pt x="905" y="5"/>
                    <a:pt x="762" y="5"/>
                  </a:cubicBezTo>
                  <a:cubicBezTo>
                    <a:pt x="720" y="5"/>
                    <a:pt x="677" y="1"/>
                    <a:pt x="6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54549" y="3158454"/>
              <a:ext cx="24080" cy="32254"/>
            </a:xfrm>
            <a:custGeom>
              <a:avLst/>
              <a:gdLst/>
              <a:ahLst/>
              <a:cxnLst/>
              <a:rect l="l" t="t" r="r" b="b"/>
              <a:pathLst>
                <a:path w="763" h="1022" extrusionOk="0">
                  <a:moveTo>
                    <a:pt x="169" y="0"/>
                  </a:moveTo>
                  <a:cubicBezTo>
                    <a:pt x="103" y="0"/>
                    <a:pt x="48" y="52"/>
                    <a:pt x="1" y="153"/>
                  </a:cubicBezTo>
                  <a:cubicBezTo>
                    <a:pt x="144" y="439"/>
                    <a:pt x="25" y="903"/>
                    <a:pt x="429" y="1022"/>
                  </a:cubicBezTo>
                  <a:cubicBezTo>
                    <a:pt x="501" y="903"/>
                    <a:pt x="715" y="974"/>
                    <a:pt x="763" y="784"/>
                  </a:cubicBezTo>
                  <a:cubicBezTo>
                    <a:pt x="763" y="736"/>
                    <a:pt x="763" y="700"/>
                    <a:pt x="739" y="677"/>
                  </a:cubicBezTo>
                  <a:cubicBezTo>
                    <a:pt x="608" y="486"/>
                    <a:pt x="525" y="260"/>
                    <a:pt x="346" y="93"/>
                  </a:cubicBezTo>
                  <a:cubicBezTo>
                    <a:pt x="279" y="31"/>
                    <a:pt x="220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51172" y="3133207"/>
              <a:ext cx="27457" cy="46614"/>
            </a:xfrm>
            <a:custGeom>
              <a:avLst/>
              <a:gdLst/>
              <a:ahLst/>
              <a:cxnLst/>
              <a:rect l="l" t="t" r="r" b="b"/>
              <a:pathLst>
                <a:path w="870" h="1477" extrusionOk="0">
                  <a:moveTo>
                    <a:pt x="239" y="0"/>
                  </a:moveTo>
                  <a:lnTo>
                    <a:pt x="239" y="0"/>
                  </a:lnTo>
                  <a:cubicBezTo>
                    <a:pt x="250" y="386"/>
                    <a:pt x="413" y="717"/>
                    <a:pt x="58" y="717"/>
                  </a:cubicBezTo>
                  <a:cubicBezTo>
                    <a:pt x="40" y="717"/>
                    <a:pt x="21" y="716"/>
                    <a:pt x="1" y="715"/>
                  </a:cubicBezTo>
                  <a:lnTo>
                    <a:pt x="1" y="715"/>
                  </a:lnTo>
                  <a:cubicBezTo>
                    <a:pt x="25" y="786"/>
                    <a:pt x="72" y="881"/>
                    <a:pt x="108" y="953"/>
                  </a:cubicBezTo>
                  <a:cubicBezTo>
                    <a:pt x="156" y="937"/>
                    <a:pt x="199" y="930"/>
                    <a:pt x="238" y="930"/>
                  </a:cubicBezTo>
                  <a:cubicBezTo>
                    <a:pt x="550" y="930"/>
                    <a:pt x="616" y="1382"/>
                    <a:pt x="870" y="1477"/>
                  </a:cubicBezTo>
                  <a:cubicBezTo>
                    <a:pt x="822" y="953"/>
                    <a:pt x="548" y="548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92515" y="2966007"/>
              <a:ext cx="21082" cy="30455"/>
            </a:xfrm>
            <a:custGeom>
              <a:avLst/>
              <a:gdLst/>
              <a:ahLst/>
              <a:cxnLst/>
              <a:rect l="l" t="t" r="r" b="b"/>
              <a:pathLst>
                <a:path w="668" h="965" extrusionOk="0">
                  <a:moveTo>
                    <a:pt x="465" y="0"/>
                  </a:moveTo>
                  <a:cubicBezTo>
                    <a:pt x="405" y="12"/>
                    <a:pt x="358" y="36"/>
                    <a:pt x="334" y="71"/>
                  </a:cubicBezTo>
                  <a:cubicBezTo>
                    <a:pt x="298" y="119"/>
                    <a:pt x="250" y="179"/>
                    <a:pt x="227" y="226"/>
                  </a:cubicBezTo>
                  <a:cubicBezTo>
                    <a:pt x="227" y="333"/>
                    <a:pt x="536" y="393"/>
                    <a:pt x="274" y="524"/>
                  </a:cubicBezTo>
                  <a:cubicBezTo>
                    <a:pt x="0" y="655"/>
                    <a:pt x="60" y="786"/>
                    <a:pt x="215" y="964"/>
                  </a:cubicBezTo>
                  <a:cubicBezTo>
                    <a:pt x="250" y="929"/>
                    <a:pt x="286" y="881"/>
                    <a:pt x="334" y="822"/>
                  </a:cubicBezTo>
                  <a:cubicBezTo>
                    <a:pt x="345" y="822"/>
                    <a:pt x="356" y="822"/>
                    <a:pt x="367" y="822"/>
                  </a:cubicBezTo>
                  <a:cubicBezTo>
                    <a:pt x="590" y="822"/>
                    <a:pt x="650" y="703"/>
                    <a:pt x="548" y="452"/>
                  </a:cubicBezTo>
                  <a:cubicBezTo>
                    <a:pt x="596" y="369"/>
                    <a:pt x="631" y="286"/>
                    <a:pt x="667" y="202"/>
                  </a:cubicBezTo>
                  <a:cubicBezTo>
                    <a:pt x="655" y="71"/>
                    <a:pt x="572" y="12"/>
                    <a:pt x="4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277262" y="3017101"/>
              <a:ext cx="21555" cy="18810"/>
            </a:xfrm>
            <a:custGeom>
              <a:avLst/>
              <a:gdLst/>
              <a:ahLst/>
              <a:cxnLst/>
              <a:rect l="l" t="t" r="r" b="b"/>
              <a:pathLst>
                <a:path w="683" h="596" extrusionOk="0">
                  <a:moveTo>
                    <a:pt x="308" y="0"/>
                  </a:moveTo>
                  <a:cubicBezTo>
                    <a:pt x="195" y="0"/>
                    <a:pt x="98" y="68"/>
                    <a:pt x="40" y="262"/>
                  </a:cubicBezTo>
                  <a:cubicBezTo>
                    <a:pt x="1" y="403"/>
                    <a:pt x="23" y="442"/>
                    <a:pt x="70" y="442"/>
                  </a:cubicBezTo>
                  <a:cubicBezTo>
                    <a:pt x="130" y="442"/>
                    <a:pt x="230" y="378"/>
                    <a:pt x="293" y="378"/>
                  </a:cubicBezTo>
                  <a:cubicBezTo>
                    <a:pt x="331" y="378"/>
                    <a:pt x="356" y="401"/>
                    <a:pt x="350" y="477"/>
                  </a:cubicBezTo>
                  <a:cubicBezTo>
                    <a:pt x="338" y="524"/>
                    <a:pt x="350" y="560"/>
                    <a:pt x="373" y="596"/>
                  </a:cubicBezTo>
                  <a:lnTo>
                    <a:pt x="445" y="596"/>
                  </a:lnTo>
                  <a:cubicBezTo>
                    <a:pt x="611" y="477"/>
                    <a:pt x="683" y="334"/>
                    <a:pt x="611" y="107"/>
                  </a:cubicBezTo>
                  <a:cubicBezTo>
                    <a:pt x="508" y="48"/>
                    <a:pt x="403" y="0"/>
                    <a:pt x="3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54549" y="3006560"/>
              <a:ext cx="18463" cy="21966"/>
            </a:xfrm>
            <a:custGeom>
              <a:avLst/>
              <a:gdLst/>
              <a:ahLst/>
              <a:cxnLst/>
              <a:rect l="l" t="t" r="r" b="b"/>
              <a:pathLst>
                <a:path w="585" h="696" extrusionOk="0">
                  <a:moveTo>
                    <a:pt x="322" y="1"/>
                  </a:moveTo>
                  <a:cubicBezTo>
                    <a:pt x="144" y="96"/>
                    <a:pt x="72" y="299"/>
                    <a:pt x="1" y="489"/>
                  </a:cubicBezTo>
                  <a:cubicBezTo>
                    <a:pt x="127" y="616"/>
                    <a:pt x="282" y="695"/>
                    <a:pt x="465" y="695"/>
                  </a:cubicBezTo>
                  <a:cubicBezTo>
                    <a:pt x="488" y="695"/>
                    <a:pt x="512" y="694"/>
                    <a:pt x="537" y="691"/>
                  </a:cubicBezTo>
                  <a:cubicBezTo>
                    <a:pt x="560" y="632"/>
                    <a:pt x="584" y="572"/>
                    <a:pt x="572" y="537"/>
                  </a:cubicBezTo>
                  <a:cubicBezTo>
                    <a:pt x="537" y="322"/>
                    <a:pt x="501" y="120"/>
                    <a:pt x="3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64711" y="3000564"/>
              <a:ext cx="19567" cy="23702"/>
            </a:xfrm>
            <a:custGeom>
              <a:avLst/>
              <a:gdLst/>
              <a:ahLst/>
              <a:cxnLst/>
              <a:rect l="l" t="t" r="r" b="b"/>
              <a:pathLst>
                <a:path w="620" h="751" extrusionOk="0">
                  <a:moveTo>
                    <a:pt x="143" y="0"/>
                  </a:moveTo>
                  <a:cubicBezTo>
                    <a:pt x="96" y="48"/>
                    <a:pt x="48" y="108"/>
                    <a:pt x="0" y="167"/>
                  </a:cubicBezTo>
                  <a:cubicBezTo>
                    <a:pt x="48" y="381"/>
                    <a:pt x="60" y="584"/>
                    <a:pt x="215" y="750"/>
                  </a:cubicBezTo>
                  <a:cubicBezTo>
                    <a:pt x="238" y="750"/>
                    <a:pt x="262" y="739"/>
                    <a:pt x="286" y="739"/>
                  </a:cubicBezTo>
                  <a:cubicBezTo>
                    <a:pt x="393" y="667"/>
                    <a:pt x="512" y="620"/>
                    <a:pt x="584" y="500"/>
                  </a:cubicBezTo>
                  <a:cubicBezTo>
                    <a:pt x="619" y="405"/>
                    <a:pt x="619" y="334"/>
                    <a:pt x="560" y="262"/>
                  </a:cubicBezTo>
                  <a:cubicBezTo>
                    <a:pt x="543" y="264"/>
                    <a:pt x="526" y="265"/>
                    <a:pt x="510" y="265"/>
                  </a:cubicBezTo>
                  <a:cubicBezTo>
                    <a:pt x="337" y="265"/>
                    <a:pt x="230" y="153"/>
                    <a:pt x="1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105675" y="2953415"/>
              <a:ext cx="18810" cy="19757"/>
            </a:xfrm>
            <a:custGeom>
              <a:avLst/>
              <a:gdLst/>
              <a:ahLst/>
              <a:cxnLst/>
              <a:rect l="l" t="t" r="r" b="b"/>
              <a:pathLst>
                <a:path w="596" h="626" extrusionOk="0">
                  <a:moveTo>
                    <a:pt x="446" y="1"/>
                  </a:moveTo>
                  <a:cubicBezTo>
                    <a:pt x="394" y="1"/>
                    <a:pt x="364" y="51"/>
                    <a:pt x="333" y="101"/>
                  </a:cubicBezTo>
                  <a:cubicBezTo>
                    <a:pt x="250" y="268"/>
                    <a:pt x="12" y="232"/>
                    <a:pt x="0" y="459"/>
                  </a:cubicBezTo>
                  <a:cubicBezTo>
                    <a:pt x="72" y="518"/>
                    <a:pt x="167" y="566"/>
                    <a:pt x="250" y="625"/>
                  </a:cubicBezTo>
                  <a:cubicBezTo>
                    <a:pt x="333" y="578"/>
                    <a:pt x="381" y="530"/>
                    <a:pt x="476" y="482"/>
                  </a:cubicBezTo>
                  <a:cubicBezTo>
                    <a:pt x="498" y="499"/>
                    <a:pt x="515" y="508"/>
                    <a:pt x="532" y="508"/>
                  </a:cubicBezTo>
                  <a:cubicBezTo>
                    <a:pt x="551" y="508"/>
                    <a:pt x="570" y="496"/>
                    <a:pt x="595" y="470"/>
                  </a:cubicBezTo>
                  <a:lnTo>
                    <a:pt x="595" y="351"/>
                  </a:lnTo>
                  <a:cubicBezTo>
                    <a:pt x="548" y="256"/>
                    <a:pt x="524" y="125"/>
                    <a:pt x="476" y="6"/>
                  </a:cubicBezTo>
                  <a:cubicBezTo>
                    <a:pt x="465" y="2"/>
                    <a:pt x="455" y="1"/>
                    <a:pt x="4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176683" y="2915638"/>
              <a:ext cx="17674" cy="13287"/>
            </a:xfrm>
            <a:custGeom>
              <a:avLst/>
              <a:gdLst/>
              <a:ahLst/>
              <a:cxnLst/>
              <a:rect l="l" t="t" r="r" b="b"/>
              <a:pathLst>
                <a:path w="560" h="421" extrusionOk="0">
                  <a:moveTo>
                    <a:pt x="560" y="1"/>
                  </a:moveTo>
                  <a:cubicBezTo>
                    <a:pt x="465" y="1"/>
                    <a:pt x="334" y="12"/>
                    <a:pt x="227" y="36"/>
                  </a:cubicBezTo>
                  <a:cubicBezTo>
                    <a:pt x="131" y="120"/>
                    <a:pt x="36" y="167"/>
                    <a:pt x="0" y="286"/>
                  </a:cubicBezTo>
                  <a:cubicBezTo>
                    <a:pt x="50" y="403"/>
                    <a:pt x="130" y="421"/>
                    <a:pt x="213" y="421"/>
                  </a:cubicBezTo>
                  <a:cubicBezTo>
                    <a:pt x="249" y="421"/>
                    <a:pt x="286" y="417"/>
                    <a:pt x="322" y="417"/>
                  </a:cubicBezTo>
                  <a:cubicBezTo>
                    <a:pt x="405" y="274"/>
                    <a:pt x="489" y="143"/>
                    <a:pt x="5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60956" y="3000185"/>
              <a:ext cx="54504" cy="86506"/>
            </a:xfrm>
            <a:custGeom>
              <a:avLst/>
              <a:gdLst/>
              <a:ahLst/>
              <a:cxnLst/>
              <a:rect l="l" t="t" r="r" b="b"/>
              <a:pathLst>
                <a:path w="1727" h="2741" extrusionOk="0">
                  <a:moveTo>
                    <a:pt x="1239" y="0"/>
                  </a:moveTo>
                  <a:cubicBezTo>
                    <a:pt x="1151" y="218"/>
                    <a:pt x="1026" y="309"/>
                    <a:pt x="867" y="309"/>
                  </a:cubicBezTo>
                  <a:cubicBezTo>
                    <a:pt x="809" y="309"/>
                    <a:pt x="746" y="297"/>
                    <a:pt x="679" y="274"/>
                  </a:cubicBezTo>
                  <a:cubicBezTo>
                    <a:pt x="655" y="358"/>
                    <a:pt x="655" y="441"/>
                    <a:pt x="655" y="524"/>
                  </a:cubicBezTo>
                  <a:cubicBezTo>
                    <a:pt x="560" y="608"/>
                    <a:pt x="405" y="643"/>
                    <a:pt x="334" y="774"/>
                  </a:cubicBezTo>
                  <a:lnTo>
                    <a:pt x="334" y="893"/>
                  </a:lnTo>
                  <a:cubicBezTo>
                    <a:pt x="500" y="1167"/>
                    <a:pt x="655" y="1441"/>
                    <a:pt x="203" y="1548"/>
                  </a:cubicBezTo>
                  <a:cubicBezTo>
                    <a:pt x="119" y="1584"/>
                    <a:pt x="48" y="1644"/>
                    <a:pt x="96" y="1727"/>
                  </a:cubicBezTo>
                  <a:cubicBezTo>
                    <a:pt x="274" y="2072"/>
                    <a:pt x="0" y="2370"/>
                    <a:pt x="24" y="2679"/>
                  </a:cubicBezTo>
                  <a:cubicBezTo>
                    <a:pt x="82" y="2722"/>
                    <a:pt x="135" y="2741"/>
                    <a:pt x="185" y="2741"/>
                  </a:cubicBezTo>
                  <a:cubicBezTo>
                    <a:pt x="287" y="2741"/>
                    <a:pt x="372" y="2661"/>
                    <a:pt x="453" y="2548"/>
                  </a:cubicBezTo>
                  <a:cubicBezTo>
                    <a:pt x="496" y="2495"/>
                    <a:pt x="539" y="2474"/>
                    <a:pt x="583" y="2474"/>
                  </a:cubicBezTo>
                  <a:cubicBezTo>
                    <a:pt x="719" y="2474"/>
                    <a:pt x="859" y="2672"/>
                    <a:pt x="999" y="2672"/>
                  </a:cubicBezTo>
                  <a:cubicBezTo>
                    <a:pt x="1063" y="2672"/>
                    <a:pt x="1127" y="2632"/>
                    <a:pt x="1191" y="2513"/>
                  </a:cubicBezTo>
                  <a:cubicBezTo>
                    <a:pt x="1036" y="2429"/>
                    <a:pt x="810" y="2513"/>
                    <a:pt x="738" y="2275"/>
                  </a:cubicBezTo>
                  <a:cubicBezTo>
                    <a:pt x="643" y="1977"/>
                    <a:pt x="1000" y="2156"/>
                    <a:pt x="1012" y="1953"/>
                  </a:cubicBezTo>
                  <a:cubicBezTo>
                    <a:pt x="1036" y="1846"/>
                    <a:pt x="1096" y="1763"/>
                    <a:pt x="1119" y="1667"/>
                  </a:cubicBezTo>
                  <a:cubicBezTo>
                    <a:pt x="1119" y="1548"/>
                    <a:pt x="1060" y="1477"/>
                    <a:pt x="1000" y="1405"/>
                  </a:cubicBezTo>
                  <a:lnTo>
                    <a:pt x="1000" y="1286"/>
                  </a:lnTo>
                  <a:cubicBezTo>
                    <a:pt x="1053" y="1128"/>
                    <a:pt x="1116" y="1007"/>
                    <a:pt x="1271" y="1007"/>
                  </a:cubicBezTo>
                  <a:cubicBezTo>
                    <a:pt x="1290" y="1007"/>
                    <a:pt x="1311" y="1009"/>
                    <a:pt x="1334" y="1013"/>
                  </a:cubicBezTo>
                  <a:cubicBezTo>
                    <a:pt x="1405" y="977"/>
                    <a:pt x="1477" y="941"/>
                    <a:pt x="1548" y="893"/>
                  </a:cubicBezTo>
                  <a:cubicBezTo>
                    <a:pt x="1727" y="739"/>
                    <a:pt x="1596" y="560"/>
                    <a:pt x="1572" y="381"/>
                  </a:cubicBezTo>
                  <a:cubicBezTo>
                    <a:pt x="1465" y="262"/>
                    <a:pt x="1346" y="120"/>
                    <a:pt x="1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122938" y="3040770"/>
              <a:ext cx="65424" cy="47372"/>
            </a:xfrm>
            <a:custGeom>
              <a:avLst/>
              <a:gdLst/>
              <a:ahLst/>
              <a:cxnLst/>
              <a:rect l="l" t="t" r="r" b="b"/>
              <a:pathLst>
                <a:path w="2073" h="1501" extrusionOk="0">
                  <a:moveTo>
                    <a:pt x="1596" y="0"/>
                  </a:moveTo>
                  <a:cubicBezTo>
                    <a:pt x="1406" y="0"/>
                    <a:pt x="1406" y="108"/>
                    <a:pt x="1477" y="250"/>
                  </a:cubicBezTo>
                  <a:cubicBezTo>
                    <a:pt x="1370" y="477"/>
                    <a:pt x="1191" y="500"/>
                    <a:pt x="989" y="560"/>
                  </a:cubicBezTo>
                  <a:cubicBezTo>
                    <a:pt x="938" y="575"/>
                    <a:pt x="885" y="581"/>
                    <a:pt x="831" y="581"/>
                  </a:cubicBezTo>
                  <a:cubicBezTo>
                    <a:pt x="691" y="581"/>
                    <a:pt x="545" y="543"/>
                    <a:pt x="404" y="543"/>
                  </a:cubicBezTo>
                  <a:cubicBezTo>
                    <a:pt x="260" y="543"/>
                    <a:pt x="122" y="582"/>
                    <a:pt x="1" y="739"/>
                  </a:cubicBezTo>
                  <a:cubicBezTo>
                    <a:pt x="81" y="831"/>
                    <a:pt x="161" y="853"/>
                    <a:pt x="243" y="853"/>
                  </a:cubicBezTo>
                  <a:cubicBezTo>
                    <a:pt x="319" y="853"/>
                    <a:pt x="397" y="834"/>
                    <a:pt x="477" y="834"/>
                  </a:cubicBezTo>
                  <a:cubicBezTo>
                    <a:pt x="486" y="833"/>
                    <a:pt x="494" y="833"/>
                    <a:pt x="503" y="833"/>
                  </a:cubicBezTo>
                  <a:cubicBezTo>
                    <a:pt x="675" y="833"/>
                    <a:pt x="743" y="950"/>
                    <a:pt x="584" y="1131"/>
                  </a:cubicBezTo>
                  <a:cubicBezTo>
                    <a:pt x="513" y="1215"/>
                    <a:pt x="453" y="1298"/>
                    <a:pt x="453" y="1429"/>
                  </a:cubicBezTo>
                  <a:cubicBezTo>
                    <a:pt x="453" y="1453"/>
                    <a:pt x="465" y="1477"/>
                    <a:pt x="477" y="1501"/>
                  </a:cubicBezTo>
                  <a:cubicBezTo>
                    <a:pt x="691" y="1501"/>
                    <a:pt x="882" y="1441"/>
                    <a:pt x="1037" y="1251"/>
                  </a:cubicBezTo>
                  <a:cubicBezTo>
                    <a:pt x="1180" y="1060"/>
                    <a:pt x="1465" y="1120"/>
                    <a:pt x="1584" y="858"/>
                  </a:cubicBezTo>
                  <a:lnTo>
                    <a:pt x="1703" y="858"/>
                  </a:lnTo>
                  <a:cubicBezTo>
                    <a:pt x="1811" y="727"/>
                    <a:pt x="1930" y="608"/>
                    <a:pt x="2037" y="500"/>
                  </a:cubicBezTo>
                  <a:cubicBezTo>
                    <a:pt x="2072" y="131"/>
                    <a:pt x="1715" y="191"/>
                    <a:pt x="15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201110" y="2972760"/>
              <a:ext cx="47372" cy="41880"/>
            </a:xfrm>
            <a:custGeom>
              <a:avLst/>
              <a:gdLst/>
              <a:ahLst/>
              <a:cxnLst/>
              <a:rect l="l" t="t" r="r" b="b"/>
              <a:pathLst>
                <a:path w="1501" h="1327" extrusionOk="0">
                  <a:moveTo>
                    <a:pt x="655" y="0"/>
                  </a:moveTo>
                  <a:cubicBezTo>
                    <a:pt x="369" y="60"/>
                    <a:pt x="119" y="179"/>
                    <a:pt x="0" y="500"/>
                  </a:cubicBezTo>
                  <a:cubicBezTo>
                    <a:pt x="64" y="737"/>
                    <a:pt x="134" y="966"/>
                    <a:pt x="328" y="966"/>
                  </a:cubicBezTo>
                  <a:cubicBezTo>
                    <a:pt x="389" y="966"/>
                    <a:pt x="461" y="944"/>
                    <a:pt x="548" y="893"/>
                  </a:cubicBezTo>
                  <a:cubicBezTo>
                    <a:pt x="574" y="860"/>
                    <a:pt x="594" y="835"/>
                    <a:pt x="613" y="835"/>
                  </a:cubicBezTo>
                  <a:cubicBezTo>
                    <a:pt x="629" y="835"/>
                    <a:pt x="646" y="851"/>
                    <a:pt x="667" y="893"/>
                  </a:cubicBezTo>
                  <a:cubicBezTo>
                    <a:pt x="760" y="1184"/>
                    <a:pt x="822" y="1327"/>
                    <a:pt x="928" y="1327"/>
                  </a:cubicBezTo>
                  <a:cubicBezTo>
                    <a:pt x="1040" y="1327"/>
                    <a:pt x="1202" y="1169"/>
                    <a:pt x="1500" y="858"/>
                  </a:cubicBezTo>
                  <a:cubicBezTo>
                    <a:pt x="1274" y="774"/>
                    <a:pt x="1036" y="715"/>
                    <a:pt x="1000" y="381"/>
                  </a:cubicBezTo>
                  <a:cubicBezTo>
                    <a:pt x="1024" y="84"/>
                    <a:pt x="834" y="60"/>
                    <a:pt x="6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134204" y="3138162"/>
              <a:ext cx="53021" cy="30014"/>
            </a:xfrm>
            <a:custGeom>
              <a:avLst/>
              <a:gdLst/>
              <a:ahLst/>
              <a:cxnLst/>
              <a:rect l="l" t="t" r="r" b="b"/>
              <a:pathLst>
                <a:path w="1680" h="951" extrusionOk="0">
                  <a:moveTo>
                    <a:pt x="1355" y="1"/>
                  </a:moveTo>
                  <a:cubicBezTo>
                    <a:pt x="841" y="1"/>
                    <a:pt x="265" y="380"/>
                    <a:pt x="1" y="927"/>
                  </a:cubicBezTo>
                  <a:cubicBezTo>
                    <a:pt x="72" y="927"/>
                    <a:pt x="156" y="951"/>
                    <a:pt x="227" y="951"/>
                  </a:cubicBezTo>
                  <a:cubicBezTo>
                    <a:pt x="547" y="873"/>
                    <a:pt x="795" y="551"/>
                    <a:pt x="1142" y="551"/>
                  </a:cubicBezTo>
                  <a:cubicBezTo>
                    <a:pt x="1170" y="551"/>
                    <a:pt x="1198" y="553"/>
                    <a:pt x="1227" y="558"/>
                  </a:cubicBezTo>
                  <a:cubicBezTo>
                    <a:pt x="1239" y="236"/>
                    <a:pt x="1596" y="296"/>
                    <a:pt x="1680" y="58"/>
                  </a:cubicBezTo>
                  <a:cubicBezTo>
                    <a:pt x="1577" y="19"/>
                    <a:pt x="1468" y="1"/>
                    <a:pt x="13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154497" y="3004446"/>
              <a:ext cx="37998" cy="32507"/>
            </a:xfrm>
            <a:custGeom>
              <a:avLst/>
              <a:gdLst/>
              <a:ahLst/>
              <a:cxnLst/>
              <a:rect l="l" t="t" r="r" b="b"/>
              <a:pathLst>
                <a:path w="1204" h="1030" extrusionOk="0">
                  <a:moveTo>
                    <a:pt x="1026" y="1"/>
                  </a:moveTo>
                  <a:cubicBezTo>
                    <a:pt x="801" y="1"/>
                    <a:pt x="571" y="79"/>
                    <a:pt x="358" y="139"/>
                  </a:cubicBezTo>
                  <a:cubicBezTo>
                    <a:pt x="275" y="258"/>
                    <a:pt x="132" y="282"/>
                    <a:pt x="49" y="377"/>
                  </a:cubicBezTo>
                  <a:cubicBezTo>
                    <a:pt x="37" y="377"/>
                    <a:pt x="37" y="389"/>
                    <a:pt x="13" y="425"/>
                  </a:cubicBezTo>
                  <a:cubicBezTo>
                    <a:pt x="1" y="449"/>
                    <a:pt x="13" y="485"/>
                    <a:pt x="49" y="508"/>
                  </a:cubicBezTo>
                  <a:cubicBezTo>
                    <a:pt x="310" y="568"/>
                    <a:pt x="180" y="854"/>
                    <a:pt x="251" y="1020"/>
                  </a:cubicBezTo>
                  <a:cubicBezTo>
                    <a:pt x="274" y="1027"/>
                    <a:pt x="294" y="1030"/>
                    <a:pt x="311" y="1030"/>
                  </a:cubicBezTo>
                  <a:cubicBezTo>
                    <a:pt x="452" y="1030"/>
                    <a:pt x="403" y="833"/>
                    <a:pt x="477" y="758"/>
                  </a:cubicBezTo>
                  <a:cubicBezTo>
                    <a:pt x="691" y="568"/>
                    <a:pt x="1108" y="723"/>
                    <a:pt x="1144" y="258"/>
                  </a:cubicBezTo>
                  <a:cubicBezTo>
                    <a:pt x="1203" y="163"/>
                    <a:pt x="1203" y="92"/>
                    <a:pt x="1144" y="8"/>
                  </a:cubicBezTo>
                  <a:cubicBezTo>
                    <a:pt x="1105" y="3"/>
                    <a:pt x="1065" y="1"/>
                    <a:pt x="10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221781" y="2962693"/>
              <a:ext cx="37904" cy="27394"/>
            </a:xfrm>
            <a:custGeom>
              <a:avLst/>
              <a:gdLst/>
              <a:ahLst/>
              <a:cxnLst/>
              <a:rect l="l" t="t" r="r" b="b"/>
              <a:pathLst>
                <a:path w="1201" h="868" extrusionOk="0">
                  <a:moveTo>
                    <a:pt x="170" y="1"/>
                  </a:moveTo>
                  <a:cubicBezTo>
                    <a:pt x="149" y="1"/>
                    <a:pt x="131" y="16"/>
                    <a:pt x="119" y="45"/>
                  </a:cubicBezTo>
                  <a:cubicBezTo>
                    <a:pt x="72" y="129"/>
                    <a:pt x="48" y="212"/>
                    <a:pt x="0" y="296"/>
                  </a:cubicBezTo>
                  <a:cubicBezTo>
                    <a:pt x="119" y="426"/>
                    <a:pt x="226" y="557"/>
                    <a:pt x="345" y="688"/>
                  </a:cubicBezTo>
                  <a:cubicBezTo>
                    <a:pt x="395" y="638"/>
                    <a:pt x="437" y="619"/>
                    <a:pt x="473" y="619"/>
                  </a:cubicBezTo>
                  <a:cubicBezTo>
                    <a:pt x="592" y="619"/>
                    <a:pt x="653" y="830"/>
                    <a:pt x="762" y="867"/>
                  </a:cubicBezTo>
                  <a:cubicBezTo>
                    <a:pt x="1201" y="155"/>
                    <a:pt x="842" y="68"/>
                    <a:pt x="401" y="68"/>
                  </a:cubicBezTo>
                  <a:cubicBezTo>
                    <a:pt x="363" y="68"/>
                    <a:pt x="325" y="68"/>
                    <a:pt x="286" y="69"/>
                  </a:cubicBezTo>
                  <a:cubicBezTo>
                    <a:pt x="262" y="69"/>
                    <a:pt x="250" y="57"/>
                    <a:pt x="238" y="45"/>
                  </a:cubicBezTo>
                  <a:cubicBezTo>
                    <a:pt x="214" y="16"/>
                    <a:pt x="191" y="1"/>
                    <a:pt x="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127451" y="3086405"/>
              <a:ext cx="24838" cy="36673"/>
            </a:xfrm>
            <a:custGeom>
              <a:avLst/>
              <a:gdLst/>
              <a:ahLst/>
              <a:cxnLst/>
              <a:rect l="l" t="t" r="r" b="b"/>
              <a:pathLst>
                <a:path w="787" h="1162" extrusionOk="0">
                  <a:moveTo>
                    <a:pt x="227" y="1"/>
                  </a:moveTo>
                  <a:cubicBezTo>
                    <a:pt x="191" y="1"/>
                    <a:pt x="155" y="19"/>
                    <a:pt x="120" y="55"/>
                  </a:cubicBezTo>
                  <a:cubicBezTo>
                    <a:pt x="84" y="340"/>
                    <a:pt x="36" y="638"/>
                    <a:pt x="13" y="924"/>
                  </a:cubicBezTo>
                  <a:cubicBezTo>
                    <a:pt x="1" y="1019"/>
                    <a:pt x="36" y="1126"/>
                    <a:pt x="144" y="1162"/>
                  </a:cubicBezTo>
                  <a:cubicBezTo>
                    <a:pt x="191" y="1162"/>
                    <a:pt x="251" y="1114"/>
                    <a:pt x="298" y="1102"/>
                  </a:cubicBezTo>
                  <a:cubicBezTo>
                    <a:pt x="155" y="745"/>
                    <a:pt x="786" y="424"/>
                    <a:pt x="334" y="55"/>
                  </a:cubicBezTo>
                  <a:cubicBezTo>
                    <a:pt x="298" y="19"/>
                    <a:pt x="263" y="1"/>
                    <a:pt x="2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42525" y="3080219"/>
              <a:ext cx="32349" cy="31592"/>
            </a:xfrm>
            <a:custGeom>
              <a:avLst/>
              <a:gdLst/>
              <a:ahLst/>
              <a:cxnLst/>
              <a:rect l="l" t="t" r="r" b="b"/>
              <a:pathLst>
                <a:path w="1025" h="1001" extrusionOk="0">
                  <a:moveTo>
                    <a:pt x="1025" y="1"/>
                  </a:moveTo>
                  <a:lnTo>
                    <a:pt x="1025" y="1"/>
                  </a:lnTo>
                  <a:cubicBezTo>
                    <a:pt x="882" y="48"/>
                    <a:pt x="739" y="84"/>
                    <a:pt x="584" y="131"/>
                  </a:cubicBezTo>
                  <a:cubicBezTo>
                    <a:pt x="572" y="310"/>
                    <a:pt x="489" y="441"/>
                    <a:pt x="322" y="501"/>
                  </a:cubicBezTo>
                  <a:lnTo>
                    <a:pt x="1" y="1001"/>
                  </a:lnTo>
                  <a:cubicBezTo>
                    <a:pt x="525" y="905"/>
                    <a:pt x="870" y="596"/>
                    <a:pt x="10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187949" y="2988540"/>
              <a:ext cx="30455" cy="26700"/>
            </a:xfrm>
            <a:custGeom>
              <a:avLst/>
              <a:gdLst/>
              <a:ahLst/>
              <a:cxnLst/>
              <a:rect l="l" t="t" r="r" b="b"/>
              <a:pathLst>
                <a:path w="965" h="846" extrusionOk="0">
                  <a:moveTo>
                    <a:pt x="417" y="0"/>
                  </a:moveTo>
                  <a:cubicBezTo>
                    <a:pt x="370" y="108"/>
                    <a:pt x="286" y="119"/>
                    <a:pt x="191" y="119"/>
                  </a:cubicBezTo>
                  <a:cubicBezTo>
                    <a:pt x="1" y="191"/>
                    <a:pt x="227" y="417"/>
                    <a:pt x="84" y="500"/>
                  </a:cubicBezTo>
                  <a:lnTo>
                    <a:pt x="84" y="762"/>
                  </a:lnTo>
                  <a:cubicBezTo>
                    <a:pt x="346" y="512"/>
                    <a:pt x="786" y="846"/>
                    <a:pt x="965" y="369"/>
                  </a:cubicBezTo>
                  <a:lnTo>
                    <a:pt x="965" y="369"/>
                  </a:lnTo>
                  <a:cubicBezTo>
                    <a:pt x="932" y="378"/>
                    <a:pt x="902" y="382"/>
                    <a:pt x="873" y="382"/>
                  </a:cubicBezTo>
                  <a:cubicBezTo>
                    <a:pt x="656" y="382"/>
                    <a:pt x="565" y="158"/>
                    <a:pt x="4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29775" y="3120425"/>
              <a:ext cx="33832" cy="23702"/>
            </a:xfrm>
            <a:custGeom>
              <a:avLst/>
              <a:gdLst/>
              <a:ahLst/>
              <a:cxnLst/>
              <a:rect l="l" t="t" r="r" b="b"/>
              <a:pathLst>
                <a:path w="1072" h="751" extrusionOk="0">
                  <a:moveTo>
                    <a:pt x="393" y="0"/>
                  </a:moveTo>
                  <a:cubicBezTo>
                    <a:pt x="381" y="298"/>
                    <a:pt x="155" y="417"/>
                    <a:pt x="0" y="584"/>
                  </a:cubicBezTo>
                  <a:cubicBezTo>
                    <a:pt x="179" y="632"/>
                    <a:pt x="357" y="691"/>
                    <a:pt x="536" y="751"/>
                  </a:cubicBezTo>
                  <a:cubicBezTo>
                    <a:pt x="738" y="441"/>
                    <a:pt x="1072" y="108"/>
                    <a:pt x="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94030" y="3080219"/>
              <a:ext cx="30077" cy="22187"/>
            </a:xfrm>
            <a:custGeom>
              <a:avLst/>
              <a:gdLst/>
              <a:ahLst/>
              <a:cxnLst/>
              <a:rect l="l" t="t" r="r" b="b"/>
              <a:pathLst>
                <a:path w="953" h="703" extrusionOk="0">
                  <a:moveTo>
                    <a:pt x="607" y="1"/>
                  </a:moveTo>
                  <a:cubicBezTo>
                    <a:pt x="357" y="108"/>
                    <a:pt x="167" y="298"/>
                    <a:pt x="0" y="703"/>
                  </a:cubicBezTo>
                  <a:cubicBezTo>
                    <a:pt x="369" y="501"/>
                    <a:pt x="762" y="679"/>
                    <a:pt x="953" y="239"/>
                  </a:cubicBezTo>
                  <a:cubicBezTo>
                    <a:pt x="857" y="120"/>
                    <a:pt x="714" y="108"/>
                    <a:pt x="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211240" y="2920183"/>
              <a:ext cx="25216" cy="43963"/>
            </a:xfrm>
            <a:custGeom>
              <a:avLst/>
              <a:gdLst/>
              <a:ahLst/>
              <a:cxnLst/>
              <a:rect l="l" t="t" r="r" b="b"/>
              <a:pathLst>
                <a:path w="799" h="1393" extrusionOk="0">
                  <a:moveTo>
                    <a:pt x="226" y="0"/>
                  </a:moveTo>
                  <a:cubicBezTo>
                    <a:pt x="160" y="0"/>
                    <a:pt x="87" y="36"/>
                    <a:pt x="1" y="130"/>
                  </a:cubicBezTo>
                  <a:cubicBezTo>
                    <a:pt x="156" y="202"/>
                    <a:pt x="215" y="333"/>
                    <a:pt x="227" y="511"/>
                  </a:cubicBezTo>
                  <a:cubicBezTo>
                    <a:pt x="167" y="857"/>
                    <a:pt x="525" y="1047"/>
                    <a:pt x="453" y="1392"/>
                  </a:cubicBezTo>
                  <a:lnTo>
                    <a:pt x="572" y="1392"/>
                  </a:lnTo>
                  <a:cubicBezTo>
                    <a:pt x="798" y="1107"/>
                    <a:pt x="287" y="809"/>
                    <a:pt x="572" y="511"/>
                  </a:cubicBezTo>
                  <a:lnTo>
                    <a:pt x="572" y="261"/>
                  </a:lnTo>
                  <a:cubicBezTo>
                    <a:pt x="460" y="150"/>
                    <a:pt x="359" y="0"/>
                    <a:pt x="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186813" y="3112914"/>
              <a:ext cx="24459" cy="27457"/>
            </a:xfrm>
            <a:custGeom>
              <a:avLst/>
              <a:gdLst/>
              <a:ahLst/>
              <a:cxnLst/>
              <a:rect l="l" t="t" r="r" b="b"/>
              <a:pathLst>
                <a:path w="775" h="870" extrusionOk="0">
                  <a:moveTo>
                    <a:pt x="60" y="0"/>
                  </a:moveTo>
                  <a:lnTo>
                    <a:pt x="60" y="0"/>
                  </a:lnTo>
                  <a:cubicBezTo>
                    <a:pt x="477" y="358"/>
                    <a:pt x="60" y="596"/>
                    <a:pt x="1" y="870"/>
                  </a:cubicBezTo>
                  <a:cubicBezTo>
                    <a:pt x="299" y="715"/>
                    <a:pt x="632" y="619"/>
                    <a:pt x="775" y="227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256338" y="2958843"/>
              <a:ext cx="18431" cy="33485"/>
            </a:xfrm>
            <a:custGeom>
              <a:avLst/>
              <a:gdLst/>
              <a:ahLst/>
              <a:cxnLst/>
              <a:rect l="l" t="t" r="r" b="b"/>
              <a:pathLst>
                <a:path w="584" h="1061" extrusionOk="0">
                  <a:moveTo>
                    <a:pt x="489" y="1"/>
                  </a:moveTo>
                  <a:lnTo>
                    <a:pt x="489" y="1"/>
                  </a:lnTo>
                  <a:cubicBezTo>
                    <a:pt x="84" y="298"/>
                    <a:pt x="167" y="679"/>
                    <a:pt x="1" y="1060"/>
                  </a:cubicBezTo>
                  <a:cubicBezTo>
                    <a:pt x="584" y="858"/>
                    <a:pt x="286" y="406"/>
                    <a:pt x="4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113565" y="3075422"/>
              <a:ext cx="27836" cy="12340"/>
            </a:xfrm>
            <a:custGeom>
              <a:avLst/>
              <a:gdLst/>
              <a:ahLst/>
              <a:cxnLst/>
              <a:rect l="l" t="t" r="r" b="b"/>
              <a:pathLst>
                <a:path w="882" h="391" extrusionOk="0">
                  <a:moveTo>
                    <a:pt x="722" y="0"/>
                  </a:moveTo>
                  <a:cubicBezTo>
                    <a:pt x="481" y="0"/>
                    <a:pt x="244" y="129"/>
                    <a:pt x="0" y="129"/>
                  </a:cubicBezTo>
                  <a:cubicBezTo>
                    <a:pt x="60" y="295"/>
                    <a:pt x="167" y="391"/>
                    <a:pt x="334" y="391"/>
                  </a:cubicBezTo>
                  <a:cubicBezTo>
                    <a:pt x="369" y="331"/>
                    <a:pt x="405" y="301"/>
                    <a:pt x="441" y="301"/>
                  </a:cubicBezTo>
                  <a:cubicBezTo>
                    <a:pt x="476" y="301"/>
                    <a:pt x="512" y="331"/>
                    <a:pt x="548" y="391"/>
                  </a:cubicBezTo>
                  <a:lnTo>
                    <a:pt x="774" y="391"/>
                  </a:lnTo>
                  <a:cubicBezTo>
                    <a:pt x="810" y="272"/>
                    <a:pt x="845" y="129"/>
                    <a:pt x="881" y="22"/>
                  </a:cubicBezTo>
                  <a:cubicBezTo>
                    <a:pt x="828" y="7"/>
                    <a:pt x="775" y="0"/>
                    <a:pt x="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186813" y="3024139"/>
              <a:ext cx="20325" cy="20041"/>
            </a:xfrm>
            <a:custGeom>
              <a:avLst/>
              <a:gdLst/>
              <a:ahLst/>
              <a:cxnLst/>
              <a:rect l="l" t="t" r="r" b="b"/>
              <a:pathLst>
                <a:path w="644" h="635" extrusionOk="0">
                  <a:moveTo>
                    <a:pt x="489" y="1"/>
                  </a:moveTo>
                  <a:cubicBezTo>
                    <a:pt x="477" y="1"/>
                    <a:pt x="465" y="2"/>
                    <a:pt x="453" y="3"/>
                  </a:cubicBezTo>
                  <a:cubicBezTo>
                    <a:pt x="203" y="51"/>
                    <a:pt x="84" y="242"/>
                    <a:pt x="48" y="515"/>
                  </a:cubicBezTo>
                  <a:cubicBezTo>
                    <a:pt x="37" y="551"/>
                    <a:pt x="25" y="587"/>
                    <a:pt x="1" y="635"/>
                  </a:cubicBezTo>
                  <a:cubicBezTo>
                    <a:pt x="84" y="599"/>
                    <a:pt x="168" y="599"/>
                    <a:pt x="215" y="539"/>
                  </a:cubicBezTo>
                  <a:cubicBezTo>
                    <a:pt x="310" y="349"/>
                    <a:pt x="644" y="492"/>
                    <a:pt x="644" y="170"/>
                  </a:cubicBezTo>
                  <a:cubicBezTo>
                    <a:pt x="644" y="37"/>
                    <a:pt x="565" y="1"/>
                    <a:pt x="4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162387" y="3073749"/>
              <a:ext cx="19599" cy="20419"/>
            </a:xfrm>
            <a:custGeom>
              <a:avLst/>
              <a:gdLst/>
              <a:ahLst/>
              <a:cxnLst/>
              <a:rect l="l" t="t" r="r" b="b"/>
              <a:pathLst>
                <a:path w="621" h="647" extrusionOk="0">
                  <a:moveTo>
                    <a:pt x="168" y="1"/>
                  </a:moveTo>
                  <a:cubicBezTo>
                    <a:pt x="81" y="1"/>
                    <a:pt x="58" y="62"/>
                    <a:pt x="1" y="206"/>
                  </a:cubicBezTo>
                  <a:cubicBezTo>
                    <a:pt x="108" y="456"/>
                    <a:pt x="394" y="396"/>
                    <a:pt x="513" y="646"/>
                  </a:cubicBezTo>
                  <a:cubicBezTo>
                    <a:pt x="620" y="384"/>
                    <a:pt x="513" y="229"/>
                    <a:pt x="453" y="75"/>
                  </a:cubicBezTo>
                  <a:cubicBezTo>
                    <a:pt x="312" y="27"/>
                    <a:pt x="226" y="1"/>
                    <a:pt x="1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106780" y="3012209"/>
              <a:ext cx="18841" cy="19094"/>
            </a:xfrm>
            <a:custGeom>
              <a:avLst/>
              <a:gdLst/>
              <a:ahLst/>
              <a:cxnLst/>
              <a:rect l="l" t="t" r="r" b="b"/>
              <a:pathLst>
                <a:path w="597" h="605" extrusionOk="0">
                  <a:moveTo>
                    <a:pt x="120" y="0"/>
                  </a:moveTo>
                  <a:lnTo>
                    <a:pt x="120" y="0"/>
                  </a:lnTo>
                  <a:cubicBezTo>
                    <a:pt x="1" y="179"/>
                    <a:pt x="156" y="334"/>
                    <a:pt x="96" y="512"/>
                  </a:cubicBezTo>
                  <a:cubicBezTo>
                    <a:pt x="132" y="581"/>
                    <a:pt x="170" y="605"/>
                    <a:pt x="209" y="605"/>
                  </a:cubicBezTo>
                  <a:cubicBezTo>
                    <a:pt x="284" y="605"/>
                    <a:pt x="363" y="516"/>
                    <a:pt x="441" y="501"/>
                  </a:cubicBezTo>
                  <a:cubicBezTo>
                    <a:pt x="596" y="131"/>
                    <a:pt x="203" y="179"/>
                    <a:pt x="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24505" y="3104204"/>
              <a:ext cx="16190" cy="13381"/>
            </a:xfrm>
            <a:custGeom>
              <a:avLst/>
              <a:gdLst/>
              <a:ahLst/>
              <a:cxnLst/>
              <a:rect l="l" t="t" r="r" b="b"/>
              <a:pathLst>
                <a:path w="513" h="424" extrusionOk="0">
                  <a:moveTo>
                    <a:pt x="432" y="0"/>
                  </a:moveTo>
                  <a:cubicBezTo>
                    <a:pt x="419" y="0"/>
                    <a:pt x="403" y="5"/>
                    <a:pt x="381" y="14"/>
                  </a:cubicBezTo>
                  <a:cubicBezTo>
                    <a:pt x="274" y="74"/>
                    <a:pt x="0" y="74"/>
                    <a:pt x="60" y="324"/>
                  </a:cubicBezTo>
                  <a:cubicBezTo>
                    <a:pt x="72" y="400"/>
                    <a:pt x="99" y="424"/>
                    <a:pt x="133" y="424"/>
                  </a:cubicBezTo>
                  <a:cubicBezTo>
                    <a:pt x="189" y="424"/>
                    <a:pt x="265" y="362"/>
                    <a:pt x="329" y="362"/>
                  </a:cubicBezTo>
                  <a:cubicBezTo>
                    <a:pt x="343" y="362"/>
                    <a:pt x="357" y="365"/>
                    <a:pt x="369" y="372"/>
                  </a:cubicBezTo>
                  <a:cubicBezTo>
                    <a:pt x="417" y="324"/>
                    <a:pt x="441" y="276"/>
                    <a:pt x="489" y="253"/>
                  </a:cubicBezTo>
                  <a:cubicBezTo>
                    <a:pt x="447" y="170"/>
                    <a:pt x="512" y="0"/>
                    <a:pt x="4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155633" y="3067816"/>
              <a:ext cx="21082" cy="12435"/>
            </a:xfrm>
            <a:custGeom>
              <a:avLst/>
              <a:gdLst/>
              <a:ahLst/>
              <a:cxnLst/>
              <a:rect l="l" t="t" r="r" b="b"/>
              <a:pathLst>
                <a:path w="668" h="394" extrusionOk="0">
                  <a:moveTo>
                    <a:pt x="548" y="1"/>
                  </a:moveTo>
                  <a:cubicBezTo>
                    <a:pt x="334" y="96"/>
                    <a:pt x="60" y="36"/>
                    <a:pt x="1" y="394"/>
                  </a:cubicBezTo>
                  <a:cubicBezTo>
                    <a:pt x="72" y="370"/>
                    <a:pt x="144" y="370"/>
                    <a:pt x="215" y="370"/>
                  </a:cubicBezTo>
                  <a:cubicBezTo>
                    <a:pt x="251" y="309"/>
                    <a:pt x="295" y="291"/>
                    <a:pt x="343" y="291"/>
                  </a:cubicBezTo>
                  <a:cubicBezTo>
                    <a:pt x="410" y="291"/>
                    <a:pt x="485" y="327"/>
                    <a:pt x="552" y="327"/>
                  </a:cubicBezTo>
                  <a:cubicBezTo>
                    <a:pt x="595" y="327"/>
                    <a:pt x="635" y="312"/>
                    <a:pt x="667" y="263"/>
                  </a:cubicBezTo>
                  <a:cubicBezTo>
                    <a:pt x="620" y="179"/>
                    <a:pt x="596" y="96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172927" y="3040392"/>
              <a:ext cx="22187" cy="15812"/>
            </a:xfrm>
            <a:custGeom>
              <a:avLst/>
              <a:gdLst/>
              <a:ahLst/>
              <a:cxnLst/>
              <a:rect l="l" t="t" r="r" b="b"/>
              <a:pathLst>
                <a:path w="703" h="501" extrusionOk="0">
                  <a:moveTo>
                    <a:pt x="0" y="0"/>
                  </a:moveTo>
                  <a:lnTo>
                    <a:pt x="0" y="0"/>
                  </a:lnTo>
                  <a:cubicBezTo>
                    <a:pt x="143" y="155"/>
                    <a:pt x="298" y="334"/>
                    <a:pt x="441" y="501"/>
                  </a:cubicBezTo>
                  <a:cubicBezTo>
                    <a:pt x="548" y="489"/>
                    <a:pt x="703" y="489"/>
                    <a:pt x="679" y="370"/>
                  </a:cubicBezTo>
                  <a:cubicBezTo>
                    <a:pt x="679" y="274"/>
                    <a:pt x="536" y="203"/>
                    <a:pt x="441" y="1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156390" y="3027989"/>
              <a:ext cx="16948" cy="19567"/>
            </a:xfrm>
            <a:custGeom>
              <a:avLst/>
              <a:gdLst/>
              <a:ahLst/>
              <a:cxnLst/>
              <a:rect l="l" t="t" r="r" b="b"/>
              <a:pathLst>
                <a:path w="537" h="620" extrusionOk="0">
                  <a:moveTo>
                    <a:pt x="417" y="1"/>
                  </a:moveTo>
                  <a:cubicBezTo>
                    <a:pt x="346" y="84"/>
                    <a:pt x="274" y="167"/>
                    <a:pt x="191" y="251"/>
                  </a:cubicBezTo>
                  <a:cubicBezTo>
                    <a:pt x="0" y="584"/>
                    <a:pt x="334" y="524"/>
                    <a:pt x="417" y="620"/>
                  </a:cubicBezTo>
                  <a:cubicBezTo>
                    <a:pt x="429" y="524"/>
                    <a:pt x="441" y="429"/>
                    <a:pt x="536" y="370"/>
                  </a:cubicBezTo>
                  <a:cubicBezTo>
                    <a:pt x="489" y="251"/>
                    <a:pt x="465" y="120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116184" y="3042632"/>
              <a:ext cx="15812" cy="13571"/>
            </a:xfrm>
            <a:custGeom>
              <a:avLst/>
              <a:gdLst/>
              <a:ahLst/>
              <a:cxnLst/>
              <a:rect l="l" t="t" r="r" b="b"/>
              <a:pathLst>
                <a:path w="501" h="430" extrusionOk="0">
                  <a:moveTo>
                    <a:pt x="501" y="1"/>
                  </a:moveTo>
                  <a:lnTo>
                    <a:pt x="501" y="1"/>
                  </a:lnTo>
                  <a:cubicBezTo>
                    <a:pt x="322" y="49"/>
                    <a:pt x="143" y="120"/>
                    <a:pt x="0" y="430"/>
                  </a:cubicBezTo>
                  <a:lnTo>
                    <a:pt x="0" y="430"/>
                  </a:lnTo>
                  <a:cubicBezTo>
                    <a:pt x="298" y="346"/>
                    <a:pt x="441" y="227"/>
                    <a:pt x="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139696" y="3027926"/>
              <a:ext cx="12592" cy="9689"/>
            </a:xfrm>
            <a:custGeom>
              <a:avLst/>
              <a:gdLst/>
              <a:ahLst/>
              <a:cxnLst/>
              <a:rect l="l" t="t" r="r" b="b"/>
              <a:pathLst>
                <a:path w="399" h="307" extrusionOk="0">
                  <a:moveTo>
                    <a:pt x="254" y="0"/>
                  </a:moveTo>
                  <a:cubicBezTo>
                    <a:pt x="208" y="0"/>
                    <a:pt x="159" y="14"/>
                    <a:pt x="113" y="14"/>
                  </a:cubicBezTo>
                  <a:cubicBezTo>
                    <a:pt x="92" y="14"/>
                    <a:pt x="72" y="11"/>
                    <a:pt x="53" y="3"/>
                  </a:cubicBezTo>
                  <a:lnTo>
                    <a:pt x="53" y="3"/>
                  </a:lnTo>
                  <a:cubicBezTo>
                    <a:pt x="86" y="111"/>
                    <a:pt x="0" y="307"/>
                    <a:pt x="153" y="307"/>
                  </a:cubicBezTo>
                  <a:cubicBezTo>
                    <a:pt x="169" y="307"/>
                    <a:pt x="187" y="305"/>
                    <a:pt x="208" y="300"/>
                  </a:cubicBezTo>
                  <a:cubicBezTo>
                    <a:pt x="279" y="288"/>
                    <a:pt x="398" y="134"/>
                    <a:pt x="387" y="98"/>
                  </a:cubicBezTo>
                  <a:cubicBezTo>
                    <a:pt x="355" y="19"/>
                    <a:pt x="307" y="0"/>
                    <a:pt x="2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211240" y="3018584"/>
              <a:ext cx="9436" cy="12435"/>
            </a:xfrm>
            <a:custGeom>
              <a:avLst/>
              <a:gdLst/>
              <a:ahLst/>
              <a:cxnLst/>
              <a:rect l="l" t="t" r="r" b="b"/>
              <a:pathLst>
                <a:path w="299" h="394" extrusionOk="0">
                  <a:moveTo>
                    <a:pt x="48" y="1"/>
                  </a:moveTo>
                  <a:cubicBezTo>
                    <a:pt x="1" y="227"/>
                    <a:pt x="60" y="346"/>
                    <a:pt x="203" y="394"/>
                  </a:cubicBezTo>
                  <a:cubicBezTo>
                    <a:pt x="227" y="394"/>
                    <a:pt x="298" y="334"/>
                    <a:pt x="298" y="299"/>
                  </a:cubicBezTo>
                  <a:cubicBezTo>
                    <a:pt x="298" y="132"/>
                    <a:pt x="203" y="49"/>
                    <a:pt x="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176683" y="3056171"/>
              <a:ext cx="10162" cy="11677"/>
            </a:xfrm>
            <a:custGeom>
              <a:avLst/>
              <a:gdLst/>
              <a:ahLst/>
              <a:cxnLst/>
              <a:rect l="l" t="t" r="r" b="b"/>
              <a:pathLst>
                <a:path w="322" h="370" extrusionOk="0">
                  <a:moveTo>
                    <a:pt x="322" y="1"/>
                  </a:moveTo>
                  <a:lnTo>
                    <a:pt x="322" y="1"/>
                  </a:lnTo>
                  <a:cubicBezTo>
                    <a:pt x="119" y="12"/>
                    <a:pt x="0" y="120"/>
                    <a:pt x="0" y="370"/>
                  </a:cubicBezTo>
                  <a:cubicBezTo>
                    <a:pt x="227" y="370"/>
                    <a:pt x="310" y="227"/>
                    <a:pt x="3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238318" y="2946503"/>
              <a:ext cx="10068" cy="9815"/>
            </a:xfrm>
            <a:custGeom>
              <a:avLst/>
              <a:gdLst/>
              <a:ahLst/>
              <a:cxnLst/>
              <a:rect l="l" t="t" r="r" b="b"/>
              <a:pathLst>
                <a:path w="319" h="311" extrusionOk="0">
                  <a:moveTo>
                    <a:pt x="79" y="0"/>
                  </a:moveTo>
                  <a:cubicBezTo>
                    <a:pt x="56" y="0"/>
                    <a:pt x="29" y="3"/>
                    <a:pt x="0" y="11"/>
                  </a:cubicBezTo>
                  <a:cubicBezTo>
                    <a:pt x="36" y="142"/>
                    <a:pt x="36" y="273"/>
                    <a:pt x="202" y="308"/>
                  </a:cubicBezTo>
                  <a:cubicBezTo>
                    <a:pt x="210" y="310"/>
                    <a:pt x="218" y="311"/>
                    <a:pt x="225" y="311"/>
                  </a:cubicBezTo>
                  <a:cubicBezTo>
                    <a:pt x="276" y="311"/>
                    <a:pt x="318" y="276"/>
                    <a:pt x="298" y="213"/>
                  </a:cubicBezTo>
                  <a:cubicBezTo>
                    <a:pt x="257" y="102"/>
                    <a:pt x="209" y="0"/>
                    <a:pt x="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124453" y="3134154"/>
              <a:ext cx="9058" cy="8837"/>
            </a:xfrm>
            <a:custGeom>
              <a:avLst/>
              <a:gdLst/>
              <a:ahLst/>
              <a:cxnLst/>
              <a:rect l="l" t="t" r="r" b="b"/>
              <a:pathLst>
                <a:path w="287" h="280" extrusionOk="0">
                  <a:moveTo>
                    <a:pt x="166" y="1"/>
                  </a:moveTo>
                  <a:cubicBezTo>
                    <a:pt x="155" y="1"/>
                    <a:pt x="144" y="2"/>
                    <a:pt x="131" y="6"/>
                  </a:cubicBezTo>
                  <a:cubicBezTo>
                    <a:pt x="48" y="30"/>
                    <a:pt x="0" y="101"/>
                    <a:pt x="36" y="197"/>
                  </a:cubicBezTo>
                  <a:cubicBezTo>
                    <a:pt x="48" y="244"/>
                    <a:pt x="108" y="280"/>
                    <a:pt x="155" y="280"/>
                  </a:cubicBezTo>
                  <a:cubicBezTo>
                    <a:pt x="227" y="280"/>
                    <a:pt x="286" y="244"/>
                    <a:pt x="286" y="137"/>
                  </a:cubicBezTo>
                  <a:cubicBezTo>
                    <a:pt x="256" y="56"/>
                    <a:pt x="225" y="1"/>
                    <a:pt x="1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92515" y="3042569"/>
              <a:ext cx="10920" cy="9878"/>
            </a:xfrm>
            <a:custGeom>
              <a:avLst/>
              <a:gdLst/>
              <a:ahLst/>
              <a:cxnLst/>
              <a:rect l="l" t="t" r="r" b="b"/>
              <a:pathLst>
                <a:path w="346" h="313" extrusionOk="0">
                  <a:moveTo>
                    <a:pt x="230" y="0"/>
                  </a:moveTo>
                  <a:cubicBezTo>
                    <a:pt x="174" y="0"/>
                    <a:pt x="105" y="61"/>
                    <a:pt x="41" y="61"/>
                  </a:cubicBezTo>
                  <a:cubicBezTo>
                    <a:pt x="27" y="61"/>
                    <a:pt x="14" y="58"/>
                    <a:pt x="0" y="51"/>
                  </a:cubicBezTo>
                  <a:lnTo>
                    <a:pt x="0" y="51"/>
                  </a:lnTo>
                  <a:cubicBezTo>
                    <a:pt x="0" y="146"/>
                    <a:pt x="36" y="253"/>
                    <a:pt x="119" y="312"/>
                  </a:cubicBezTo>
                  <a:cubicBezTo>
                    <a:pt x="227" y="301"/>
                    <a:pt x="346" y="241"/>
                    <a:pt x="310" y="86"/>
                  </a:cubicBezTo>
                  <a:cubicBezTo>
                    <a:pt x="291" y="21"/>
                    <a:pt x="263" y="0"/>
                    <a:pt x="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91126" y="3030671"/>
              <a:ext cx="11930" cy="9752"/>
            </a:xfrm>
            <a:custGeom>
              <a:avLst/>
              <a:gdLst/>
              <a:ahLst/>
              <a:cxnLst/>
              <a:rect l="l" t="t" r="r" b="b"/>
              <a:pathLst>
                <a:path w="378" h="309" extrusionOk="0">
                  <a:moveTo>
                    <a:pt x="181" y="0"/>
                  </a:moveTo>
                  <a:cubicBezTo>
                    <a:pt x="40" y="0"/>
                    <a:pt x="1" y="90"/>
                    <a:pt x="44" y="308"/>
                  </a:cubicBezTo>
                  <a:cubicBezTo>
                    <a:pt x="152" y="213"/>
                    <a:pt x="259" y="130"/>
                    <a:pt x="378" y="35"/>
                  </a:cubicBezTo>
                  <a:cubicBezTo>
                    <a:pt x="298" y="12"/>
                    <a:pt x="233" y="0"/>
                    <a:pt x="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144745" y="3016343"/>
              <a:ext cx="10920" cy="8048"/>
            </a:xfrm>
            <a:custGeom>
              <a:avLst/>
              <a:gdLst/>
              <a:ahLst/>
              <a:cxnLst/>
              <a:rect l="l" t="t" r="r" b="b"/>
              <a:pathLst>
                <a:path w="346" h="255" extrusionOk="0">
                  <a:moveTo>
                    <a:pt x="346" y="0"/>
                  </a:moveTo>
                  <a:cubicBezTo>
                    <a:pt x="179" y="0"/>
                    <a:pt x="12" y="0"/>
                    <a:pt x="0" y="250"/>
                  </a:cubicBezTo>
                  <a:cubicBezTo>
                    <a:pt x="42" y="250"/>
                    <a:pt x="82" y="254"/>
                    <a:pt x="120" y="254"/>
                  </a:cubicBezTo>
                  <a:cubicBezTo>
                    <a:pt x="204" y="254"/>
                    <a:pt x="280" y="237"/>
                    <a:pt x="346" y="131"/>
                  </a:cubicBezTo>
                  <a:lnTo>
                    <a:pt x="34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226452" y="3070057"/>
              <a:ext cx="6154" cy="6880"/>
            </a:xfrm>
            <a:custGeom>
              <a:avLst/>
              <a:gdLst/>
              <a:ahLst/>
              <a:cxnLst/>
              <a:rect l="l" t="t" r="r" b="b"/>
              <a:pathLst>
                <a:path w="195" h="218" extrusionOk="0">
                  <a:moveTo>
                    <a:pt x="63" y="1"/>
                  </a:moveTo>
                  <a:cubicBezTo>
                    <a:pt x="24" y="1"/>
                    <a:pt x="1" y="42"/>
                    <a:pt x="19" y="96"/>
                  </a:cubicBezTo>
                  <a:cubicBezTo>
                    <a:pt x="31" y="144"/>
                    <a:pt x="78" y="192"/>
                    <a:pt x="90" y="215"/>
                  </a:cubicBezTo>
                  <a:cubicBezTo>
                    <a:pt x="99" y="217"/>
                    <a:pt x="108" y="218"/>
                    <a:pt x="116" y="218"/>
                  </a:cubicBezTo>
                  <a:cubicBezTo>
                    <a:pt x="170" y="218"/>
                    <a:pt x="194" y="184"/>
                    <a:pt x="174" y="132"/>
                  </a:cubicBezTo>
                  <a:cubicBezTo>
                    <a:pt x="174" y="84"/>
                    <a:pt x="138" y="25"/>
                    <a:pt x="102" y="13"/>
                  </a:cubicBezTo>
                  <a:cubicBezTo>
                    <a:pt x="88" y="5"/>
                    <a:pt x="75" y="1"/>
                    <a:pt x="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217015" y="2990213"/>
              <a:ext cx="10036" cy="10005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31" y="1"/>
                  </a:moveTo>
                  <a:cubicBezTo>
                    <a:pt x="0" y="1"/>
                    <a:pt x="77" y="208"/>
                    <a:pt x="44" y="316"/>
                  </a:cubicBezTo>
                  <a:lnTo>
                    <a:pt x="163" y="316"/>
                  </a:lnTo>
                  <a:cubicBezTo>
                    <a:pt x="175" y="197"/>
                    <a:pt x="318" y="43"/>
                    <a:pt x="175" y="7"/>
                  </a:cubicBezTo>
                  <a:cubicBezTo>
                    <a:pt x="158" y="3"/>
                    <a:pt x="143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162039" y="2927284"/>
              <a:ext cx="37588" cy="29130"/>
            </a:xfrm>
            <a:custGeom>
              <a:avLst/>
              <a:gdLst/>
              <a:ahLst/>
              <a:cxnLst/>
              <a:rect l="l" t="t" r="r" b="b"/>
              <a:pathLst>
                <a:path w="1191" h="923" extrusionOk="0">
                  <a:moveTo>
                    <a:pt x="1191" y="1"/>
                  </a:moveTo>
                  <a:lnTo>
                    <a:pt x="1191" y="1"/>
                  </a:lnTo>
                  <a:cubicBezTo>
                    <a:pt x="1048" y="24"/>
                    <a:pt x="905" y="24"/>
                    <a:pt x="786" y="36"/>
                  </a:cubicBezTo>
                  <a:cubicBezTo>
                    <a:pt x="750" y="513"/>
                    <a:pt x="393" y="429"/>
                    <a:pt x="131" y="536"/>
                  </a:cubicBezTo>
                  <a:cubicBezTo>
                    <a:pt x="60" y="560"/>
                    <a:pt x="12" y="608"/>
                    <a:pt x="0" y="691"/>
                  </a:cubicBezTo>
                  <a:cubicBezTo>
                    <a:pt x="27" y="800"/>
                    <a:pt x="82" y="922"/>
                    <a:pt x="159" y="922"/>
                  </a:cubicBezTo>
                  <a:cubicBezTo>
                    <a:pt x="183" y="922"/>
                    <a:pt x="210" y="910"/>
                    <a:pt x="238" y="882"/>
                  </a:cubicBezTo>
                  <a:cubicBezTo>
                    <a:pt x="322" y="798"/>
                    <a:pt x="403" y="776"/>
                    <a:pt x="483" y="776"/>
                  </a:cubicBezTo>
                  <a:cubicBezTo>
                    <a:pt x="569" y="776"/>
                    <a:pt x="654" y="801"/>
                    <a:pt x="738" y="801"/>
                  </a:cubicBezTo>
                  <a:cubicBezTo>
                    <a:pt x="754" y="801"/>
                    <a:pt x="770" y="801"/>
                    <a:pt x="786" y="798"/>
                  </a:cubicBezTo>
                  <a:cubicBezTo>
                    <a:pt x="810" y="453"/>
                    <a:pt x="1107" y="298"/>
                    <a:pt x="11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181196" y="2945809"/>
              <a:ext cx="29698" cy="18715"/>
            </a:xfrm>
            <a:custGeom>
              <a:avLst/>
              <a:gdLst/>
              <a:ahLst/>
              <a:cxnLst/>
              <a:rect l="l" t="t" r="r" b="b"/>
              <a:pathLst>
                <a:path w="941" h="593" extrusionOk="0">
                  <a:moveTo>
                    <a:pt x="741" y="0"/>
                  </a:moveTo>
                  <a:cubicBezTo>
                    <a:pt x="561" y="0"/>
                    <a:pt x="417" y="219"/>
                    <a:pt x="236" y="219"/>
                  </a:cubicBezTo>
                  <a:cubicBezTo>
                    <a:pt x="217" y="219"/>
                    <a:pt x="198" y="216"/>
                    <a:pt x="179" y="211"/>
                  </a:cubicBezTo>
                  <a:lnTo>
                    <a:pt x="179" y="211"/>
                  </a:lnTo>
                  <a:cubicBezTo>
                    <a:pt x="119" y="378"/>
                    <a:pt x="0" y="569"/>
                    <a:pt x="286" y="592"/>
                  </a:cubicBezTo>
                  <a:cubicBezTo>
                    <a:pt x="393" y="259"/>
                    <a:pt x="834" y="438"/>
                    <a:pt x="941" y="92"/>
                  </a:cubicBezTo>
                  <a:cubicBezTo>
                    <a:pt x="868" y="25"/>
                    <a:pt x="803" y="0"/>
                    <a:pt x="7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151183" y="2936625"/>
              <a:ext cx="14991" cy="12529"/>
            </a:xfrm>
            <a:custGeom>
              <a:avLst/>
              <a:gdLst/>
              <a:ahLst/>
              <a:cxnLst/>
              <a:rect l="l" t="t" r="r" b="b"/>
              <a:pathLst>
                <a:path w="475" h="397" extrusionOk="0">
                  <a:moveTo>
                    <a:pt x="84" y="1"/>
                  </a:moveTo>
                  <a:cubicBezTo>
                    <a:pt x="68" y="1"/>
                    <a:pt x="51" y="1"/>
                    <a:pt x="34" y="2"/>
                  </a:cubicBezTo>
                  <a:cubicBezTo>
                    <a:pt x="0" y="275"/>
                    <a:pt x="107" y="396"/>
                    <a:pt x="324" y="396"/>
                  </a:cubicBezTo>
                  <a:cubicBezTo>
                    <a:pt x="335" y="396"/>
                    <a:pt x="345" y="396"/>
                    <a:pt x="356" y="395"/>
                  </a:cubicBezTo>
                  <a:cubicBezTo>
                    <a:pt x="392" y="348"/>
                    <a:pt x="439" y="288"/>
                    <a:pt x="475" y="240"/>
                  </a:cubicBezTo>
                  <a:cubicBezTo>
                    <a:pt x="389" y="57"/>
                    <a:pt x="243" y="1"/>
                    <a:pt x="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116942" y="3005834"/>
              <a:ext cx="15433" cy="9941"/>
            </a:xfrm>
            <a:custGeom>
              <a:avLst/>
              <a:gdLst/>
              <a:ahLst/>
              <a:cxnLst/>
              <a:rect l="l" t="t" r="r" b="b"/>
              <a:pathLst>
                <a:path w="489" h="315" extrusionOk="0">
                  <a:moveTo>
                    <a:pt x="0" y="0"/>
                  </a:moveTo>
                  <a:cubicBezTo>
                    <a:pt x="73" y="241"/>
                    <a:pt x="177" y="314"/>
                    <a:pt x="300" y="314"/>
                  </a:cubicBezTo>
                  <a:cubicBezTo>
                    <a:pt x="359" y="314"/>
                    <a:pt x="423" y="297"/>
                    <a:pt x="488" y="274"/>
                  </a:cubicBezTo>
                  <a:cubicBezTo>
                    <a:pt x="393" y="48"/>
                    <a:pt x="238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77" name="Google Shape;977;p4"/>
            <p:cNvSpPr/>
            <p:nvPr/>
          </p:nvSpPr>
          <p:spPr>
            <a:xfrm>
              <a:off x="103024" y="2980650"/>
              <a:ext cx="15812" cy="15622"/>
            </a:xfrm>
            <a:custGeom>
              <a:avLst/>
              <a:gdLst/>
              <a:ahLst/>
              <a:cxnLst/>
              <a:rect l="l" t="t" r="r" b="b"/>
              <a:pathLst>
                <a:path w="501" h="495" extrusionOk="0">
                  <a:moveTo>
                    <a:pt x="215" y="0"/>
                  </a:moveTo>
                  <a:lnTo>
                    <a:pt x="215" y="0"/>
                  </a:lnTo>
                  <a:cubicBezTo>
                    <a:pt x="239" y="179"/>
                    <a:pt x="144" y="298"/>
                    <a:pt x="1" y="369"/>
                  </a:cubicBezTo>
                  <a:cubicBezTo>
                    <a:pt x="58" y="456"/>
                    <a:pt x="121" y="495"/>
                    <a:pt x="183" y="495"/>
                  </a:cubicBezTo>
                  <a:cubicBezTo>
                    <a:pt x="249" y="495"/>
                    <a:pt x="314" y="450"/>
                    <a:pt x="370" y="369"/>
                  </a:cubicBezTo>
                  <a:cubicBezTo>
                    <a:pt x="501" y="179"/>
                    <a:pt x="358" y="84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78" name="Google Shape;978;p4"/>
            <p:cNvSpPr/>
            <p:nvPr/>
          </p:nvSpPr>
          <p:spPr>
            <a:xfrm>
              <a:off x="136098" y="2993242"/>
              <a:ext cx="10920" cy="9689"/>
            </a:xfrm>
            <a:custGeom>
              <a:avLst/>
              <a:gdLst/>
              <a:ahLst/>
              <a:cxnLst/>
              <a:rect l="l" t="t" r="r" b="b"/>
              <a:pathLst>
                <a:path w="346" h="307" extrusionOk="0">
                  <a:moveTo>
                    <a:pt x="143" y="1"/>
                  </a:moveTo>
                  <a:cubicBezTo>
                    <a:pt x="103" y="1"/>
                    <a:pt x="56" y="11"/>
                    <a:pt x="1" y="30"/>
                  </a:cubicBezTo>
                  <a:cubicBezTo>
                    <a:pt x="77" y="183"/>
                    <a:pt x="134" y="307"/>
                    <a:pt x="263" y="307"/>
                  </a:cubicBezTo>
                  <a:cubicBezTo>
                    <a:pt x="274" y="307"/>
                    <a:pt x="286" y="306"/>
                    <a:pt x="298" y="304"/>
                  </a:cubicBezTo>
                  <a:cubicBezTo>
                    <a:pt x="322" y="304"/>
                    <a:pt x="346" y="244"/>
                    <a:pt x="346" y="209"/>
                  </a:cubicBezTo>
                  <a:cubicBezTo>
                    <a:pt x="311" y="70"/>
                    <a:pt x="251" y="1"/>
                    <a:pt x="1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157905" y="2977273"/>
              <a:ext cx="9405" cy="9089"/>
            </a:xfrm>
            <a:custGeom>
              <a:avLst/>
              <a:gdLst/>
              <a:ahLst/>
              <a:cxnLst/>
              <a:rect l="l" t="t" r="r" b="b"/>
              <a:pathLst>
                <a:path w="298" h="288" extrusionOk="0">
                  <a:moveTo>
                    <a:pt x="119" y="0"/>
                  </a:moveTo>
                  <a:cubicBezTo>
                    <a:pt x="83" y="0"/>
                    <a:pt x="36" y="48"/>
                    <a:pt x="0" y="72"/>
                  </a:cubicBezTo>
                  <a:cubicBezTo>
                    <a:pt x="60" y="155"/>
                    <a:pt x="107" y="226"/>
                    <a:pt x="179" y="286"/>
                  </a:cubicBezTo>
                  <a:cubicBezTo>
                    <a:pt x="180" y="287"/>
                    <a:pt x="181" y="288"/>
                    <a:pt x="183" y="288"/>
                  </a:cubicBezTo>
                  <a:cubicBezTo>
                    <a:pt x="203" y="288"/>
                    <a:pt x="265" y="236"/>
                    <a:pt x="298" y="215"/>
                  </a:cubicBezTo>
                  <a:cubicBezTo>
                    <a:pt x="298" y="60"/>
                    <a:pt x="226" y="0"/>
                    <a:pt x="1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155633" y="3008612"/>
              <a:ext cx="10194" cy="7764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261" y="0"/>
                  </a:moveTo>
                  <a:cubicBezTo>
                    <a:pt x="131" y="0"/>
                    <a:pt x="52" y="100"/>
                    <a:pt x="1" y="245"/>
                  </a:cubicBezTo>
                  <a:cubicBezTo>
                    <a:pt x="13" y="245"/>
                    <a:pt x="26" y="246"/>
                    <a:pt x="38" y="246"/>
                  </a:cubicBezTo>
                  <a:cubicBezTo>
                    <a:pt x="171" y="246"/>
                    <a:pt x="311" y="236"/>
                    <a:pt x="322" y="7"/>
                  </a:cubicBezTo>
                  <a:cubicBezTo>
                    <a:pt x="300" y="3"/>
                    <a:pt x="280" y="0"/>
                    <a:pt x="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81" name="Google Shape;981;p4"/>
            <p:cNvSpPr/>
            <p:nvPr/>
          </p:nvSpPr>
          <p:spPr>
            <a:xfrm>
              <a:off x="119971" y="2968247"/>
              <a:ext cx="6754" cy="10194"/>
            </a:xfrm>
            <a:custGeom>
              <a:avLst/>
              <a:gdLst/>
              <a:ahLst/>
              <a:cxnLst/>
              <a:rect l="l" t="t" r="r" b="b"/>
              <a:pathLst>
                <a:path w="214" h="323" extrusionOk="0">
                  <a:moveTo>
                    <a:pt x="131" y="0"/>
                  </a:moveTo>
                  <a:cubicBezTo>
                    <a:pt x="95" y="0"/>
                    <a:pt x="47" y="24"/>
                    <a:pt x="11" y="24"/>
                  </a:cubicBezTo>
                  <a:cubicBezTo>
                    <a:pt x="23" y="128"/>
                    <a:pt x="1" y="322"/>
                    <a:pt x="87" y="322"/>
                  </a:cubicBezTo>
                  <a:cubicBezTo>
                    <a:pt x="89" y="322"/>
                    <a:pt x="92" y="322"/>
                    <a:pt x="95" y="322"/>
                  </a:cubicBezTo>
                  <a:cubicBezTo>
                    <a:pt x="202" y="298"/>
                    <a:pt x="214" y="12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82" name="Google Shape;982;p4"/>
            <p:cNvSpPr/>
            <p:nvPr/>
          </p:nvSpPr>
          <p:spPr>
            <a:xfrm>
              <a:off x="206348" y="2924380"/>
              <a:ext cx="14991" cy="12719"/>
            </a:xfrm>
            <a:custGeom>
              <a:avLst/>
              <a:gdLst/>
              <a:ahLst/>
              <a:cxnLst/>
              <a:rect l="l" t="t" r="r" b="b"/>
              <a:pathLst>
                <a:path w="475" h="403" extrusionOk="0">
                  <a:moveTo>
                    <a:pt x="249" y="0"/>
                  </a:moveTo>
                  <a:cubicBezTo>
                    <a:pt x="222" y="0"/>
                    <a:pt x="191" y="3"/>
                    <a:pt x="156" y="9"/>
                  </a:cubicBezTo>
                  <a:cubicBezTo>
                    <a:pt x="120" y="33"/>
                    <a:pt x="1" y="81"/>
                    <a:pt x="1" y="105"/>
                  </a:cubicBezTo>
                  <a:cubicBezTo>
                    <a:pt x="25" y="355"/>
                    <a:pt x="215" y="355"/>
                    <a:pt x="382" y="402"/>
                  </a:cubicBezTo>
                  <a:cubicBezTo>
                    <a:pt x="414" y="211"/>
                    <a:pt x="474" y="0"/>
                    <a:pt x="2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83" name="Google Shape;983;p4"/>
            <p:cNvSpPr/>
            <p:nvPr/>
          </p:nvSpPr>
          <p:spPr>
            <a:xfrm>
              <a:off x="50794" y="3028367"/>
              <a:ext cx="11298" cy="10194"/>
            </a:xfrm>
            <a:custGeom>
              <a:avLst/>
              <a:gdLst/>
              <a:ahLst/>
              <a:cxnLst/>
              <a:rect l="l" t="t" r="r" b="b"/>
              <a:pathLst>
                <a:path w="358" h="323" extrusionOk="0">
                  <a:moveTo>
                    <a:pt x="1" y="0"/>
                  </a:moveTo>
                  <a:cubicBezTo>
                    <a:pt x="70" y="161"/>
                    <a:pt x="139" y="323"/>
                    <a:pt x="337" y="323"/>
                  </a:cubicBezTo>
                  <a:cubicBezTo>
                    <a:pt x="344" y="323"/>
                    <a:pt x="351" y="322"/>
                    <a:pt x="358" y="322"/>
                  </a:cubicBezTo>
                  <a:cubicBezTo>
                    <a:pt x="191" y="108"/>
                    <a:pt x="191" y="10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84" name="Google Shape;984;p4"/>
            <p:cNvSpPr/>
            <p:nvPr/>
          </p:nvSpPr>
          <p:spPr>
            <a:xfrm>
              <a:off x="38391" y="3080219"/>
              <a:ext cx="11330" cy="11298"/>
            </a:xfrm>
            <a:custGeom>
              <a:avLst/>
              <a:gdLst/>
              <a:ahLst/>
              <a:cxnLst/>
              <a:rect l="l" t="t" r="r" b="b"/>
              <a:pathLst>
                <a:path w="359" h="358" extrusionOk="0">
                  <a:moveTo>
                    <a:pt x="49" y="1"/>
                  </a:moveTo>
                  <a:cubicBezTo>
                    <a:pt x="37" y="1"/>
                    <a:pt x="37" y="12"/>
                    <a:pt x="25" y="24"/>
                  </a:cubicBezTo>
                  <a:cubicBezTo>
                    <a:pt x="1" y="60"/>
                    <a:pt x="1" y="84"/>
                    <a:pt x="37" y="120"/>
                  </a:cubicBezTo>
                  <a:cubicBezTo>
                    <a:pt x="144" y="203"/>
                    <a:pt x="263" y="286"/>
                    <a:pt x="358" y="358"/>
                  </a:cubicBezTo>
                  <a:lnTo>
                    <a:pt x="35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85" name="Google Shape;985;p4"/>
            <p:cNvSpPr/>
            <p:nvPr/>
          </p:nvSpPr>
          <p:spPr>
            <a:xfrm>
              <a:off x="21507" y="3067816"/>
              <a:ext cx="18431" cy="29540"/>
            </a:xfrm>
            <a:custGeom>
              <a:avLst/>
              <a:gdLst/>
              <a:ahLst/>
              <a:cxnLst/>
              <a:rect l="l" t="t" r="r" b="b"/>
              <a:pathLst>
                <a:path w="584" h="936" extrusionOk="0">
                  <a:moveTo>
                    <a:pt x="226" y="1"/>
                  </a:moveTo>
                  <a:lnTo>
                    <a:pt x="226" y="1"/>
                  </a:lnTo>
                  <a:cubicBezTo>
                    <a:pt x="238" y="227"/>
                    <a:pt x="179" y="441"/>
                    <a:pt x="0" y="572"/>
                  </a:cubicBezTo>
                  <a:cubicBezTo>
                    <a:pt x="36" y="691"/>
                    <a:pt x="12" y="870"/>
                    <a:pt x="72" y="917"/>
                  </a:cubicBezTo>
                  <a:cubicBezTo>
                    <a:pt x="92" y="930"/>
                    <a:pt x="113" y="936"/>
                    <a:pt x="134" y="936"/>
                  </a:cubicBezTo>
                  <a:cubicBezTo>
                    <a:pt x="211" y="936"/>
                    <a:pt x="289" y="859"/>
                    <a:pt x="345" y="775"/>
                  </a:cubicBezTo>
                  <a:cubicBezTo>
                    <a:pt x="417" y="691"/>
                    <a:pt x="488" y="620"/>
                    <a:pt x="572" y="524"/>
                  </a:cubicBezTo>
                  <a:cubicBezTo>
                    <a:pt x="572" y="477"/>
                    <a:pt x="584" y="441"/>
                    <a:pt x="584" y="394"/>
                  </a:cubicBezTo>
                  <a:cubicBezTo>
                    <a:pt x="476" y="263"/>
                    <a:pt x="357" y="143"/>
                    <a:pt x="2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86" name="Google Shape;986;p4"/>
            <p:cNvSpPr/>
            <p:nvPr/>
          </p:nvSpPr>
          <p:spPr>
            <a:xfrm>
              <a:off x="84625" y="2992674"/>
              <a:ext cx="7543" cy="6407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08" y="0"/>
                  </a:moveTo>
                  <a:cubicBezTo>
                    <a:pt x="72" y="0"/>
                    <a:pt x="24" y="60"/>
                    <a:pt x="0" y="96"/>
                  </a:cubicBezTo>
                  <a:cubicBezTo>
                    <a:pt x="24" y="119"/>
                    <a:pt x="60" y="179"/>
                    <a:pt x="108" y="203"/>
                  </a:cubicBezTo>
                  <a:cubicBezTo>
                    <a:pt x="131" y="203"/>
                    <a:pt x="179" y="155"/>
                    <a:pt x="238" y="108"/>
                  </a:cubicBezTo>
                  <a:cubicBezTo>
                    <a:pt x="179" y="60"/>
                    <a:pt x="131" y="24"/>
                    <a:pt x="1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87" name="Google Shape;987;p4"/>
            <p:cNvSpPr/>
            <p:nvPr/>
          </p:nvSpPr>
          <p:spPr>
            <a:xfrm>
              <a:off x="71465" y="3016596"/>
              <a:ext cx="10194" cy="8048"/>
            </a:xfrm>
            <a:custGeom>
              <a:avLst/>
              <a:gdLst/>
              <a:ahLst/>
              <a:cxnLst/>
              <a:rect l="l" t="t" r="r" b="b"/>
              <a:pathLst>
                <a:path w="323" h="255" extrusionOk="0">
                  <a:moveTo>
                    <a:pt x="240" y="1"/>
                  </a:moveTo>
                  <a:cubicBezTo>
                    <a:pt x="114" y="1"/>
                    <a:pt x="1" y="38"/>
                    <a:pt x="1" y="254"/>
                  </a:cubicBezTo>
                  <a:cubicBezTo>
                    <a:pt x="167" y="254"/>
                    <a:pt x="263" y="171"/>
                    <a:pt x="322" y="4"/>
                  </a:cubicBezTo>
                  <a:cubicBezTo>
                    <a:pt x="295" y="2"/>
                    <a:pt x="267" y="1"/>
                    <a:pt x="2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988" name="Google Shape;988;p4"/>
          <p:cNvGrpSpPr/>
          <p:nvPr/>
        </p:nvGrpSpPr>
        <p:grpSpPr>
          <a:xfrm>
            <a:off x="1691206" y="83070"/>
            <a:ext cx="468804" cy="641216"/>
            <a:chOff x="173306" y="1957441"/>
            <a:chExt cx="321306" cy="329604"/>
          </a:xfrm>
        </p:grpSpPr>
        <p:sp>
          <p:nvSpPr>
            <p:cNvPr id="989" name="Google Shape;989;p4"/>
            <p:cNvSpPr/>
            <p:nvPr/>
          </p:nvSpPr>
          <p:spPr>
            <a:xfrm>
              <a:off x="251825" y="1977292"/>
              <a:ext cx="87200" cy="79784"/>
            </a:xfrm>
            <a:custGeom>
              <a:avLst/>
              <a:gdLst/>
              <a:ahLst/>
              <a:cxnLst/>
              <a:rect l="l" t="t" r="r" b="b"/>
              <a:pathLst>
                <a:path w="2763" h="2528" extrusionOk="0">
                  <a:moveTo>
                    <a:pt x="2589" y="0"/>
                  </a:moveTo>
                  <a:cubicBezTo>
                    <a:pt x="2514" y="0"/>
                    <a:pt x="2445" y="34"/>
                    <a:pt x="2394" y="111"/>
                  </a:cubicBezTo>
                  <a:lnTo>
                    <a:pt x="1596" y="599"/>
                  </a:lnTo>
                  <a:cubicBezTo>
                    <a:pt x="1453" y="706"/>
                    <a:pt x="1298" y="730"/>
                    <a:pt x="1203" y="837"/>
                  </a:cubicBezTo>
                  <a:lnTo>
                    <a:pt x="953" y="1087"/>
                  </a:lnTo>
                  <a:cubicBezTo>
                    <a:pt x="739" y="1159"/>
                    <a:pt x="560" y="1302"/>
                    <a:pt x="417" y="1480"/>
                  </a:cubicBezTo>
                  <a:lnTo>
                    <a:pt x="298" y="1599"/>
                  </a:lnTo>
                  <a:cubicBezTo>
                    <a:pt x="179" y="1718"/>
                    <a:pt x="1" y="1790"/>
                    <a:pt x="24" y="2028"/>
                  </a:cubicBezTo>
                  <a:cubicBezTo>
                    <a:pt x="108" y="2230"/>
                    <a:pt x="263" y="2230"/>
                    <a:pt x="429" y="2266"/>
                  </a:cubicBezTo>
                  <a:cubicBezTo>
                    <a:pt x="620" y="2266"/>
                    <a:pt x="786" y="2409"/>
                    <a:pt x="965" y="2504"/>
                  </a:cubicBezTo>
                  <a:cubicBezTo>
                    <a:pt x="1025" y="2516"/>
                    <a:pt x="1072" y="2528"/>
                    <a:pt x="1120" y="2528"/>
                  </a:cubicBezTo>
                  <a:cubicBezTo>
                    <a:pt x="1156" y="2516"/>
                    <a:pt x="1203" y="2504"/>
                    <a:pt x="1227" y="2456"/>
                  </a:cubicBezTo>
                  <a:cubicBezTo>
                    <a:pt x="1275" y="2397"/>
                    <a:pt x="1310" y="2337"/>
                    <a:pt x="1334" y="2266"/>
                  </a:cubicBezTo>
                  <a:cubicBezTo>
                    <a:pt x="1382" y="2171"/>
                    <a:pt x="1453" y="2135"/>
                    <a:pt x="1525" y="2075"/>
                  </a:cubicBezTo>
                  <a:cubicBezTo>
                    <a:pt x="1560" y="2040"/>
                    <a:pt x="1608" y="2016"/>
                    <a:pt x="1632" y="1980"/>
                  </a:cubicBezTo>
                  <a:cubicBezTo>
                    <a:pt x="1734" y="1853"/>
                    <a:pt x="1860" y="1834"/>
                    <a:pt x="1989" y="1834"/>
                  </a:cubicBezTo>
                  <a:cubicBezTo>
                    <a:pt x="2041" y="1834"/>
                    <a:pt x="2093" y="1837"/>
                    <a:pt x="2144" y="1837"/>
                  </a:cubicBezTo>
                  <a:cubicBezTo>
                    <a:pt x="2310" y="1802"/>
                    <a:pt x="2394" y="1659"/>
                    <a:pt x="2465" y="1492"/>
                  </a:cubicBezTo>
                  <a:cubicBezTo>
                    <a:pt x="2501" y="1397"/>
                    <a:pt x="2513" y="1313"/>
                    <a:pt x="2513" y="1218"/>
                  </a:cubicBezTo>
                  <a:cubicBezTo>
                    <a:pt x="2608" y="1040"/>
                    <a:pt x="2215" y="778"/>
                    <a:pt x="2584" y="659"/>
                  </a:cubicBezTo>
                  <a:cubicBezTo>
                    <a:pt x="2680" y="492"/>
                    <a:pt x="2739" y="313"/>
                    <a:pt x="2763" y="135"/>
                  </a:cubicBezTo>
                  <a:cubicBezTo>
                    <a:pt x="2751" y="87"/>
                    <a:pt x="2727" y="39"/>
                    <a:pt x="2680" y="16"/>
                  </a:cubicBezTo>
                  <a:cubicBezTo>
                    <a:pt x="2649" y="6"/>
                    <a:pt x="2619" y="0"/>
                    <a:pt x="2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90" name="Google Shape;990;p4"/>
            <p:cNvSpPr/>
            <p:nvPr/>
          </p:nvSpPr>
          <p:spPr>
            <a:xfrm>
              <a:off x="351394" y="2154654"/>
              <a:ext cx="79310" cy="74955"/>
            </a:xfrm>
            <a:custGeom>
              <a:avLst/>
              <a:gdLst/>
              <a:ahLst/>
              <a:cxnLst/>
              <a:rect l="l" t="t" r="r" b="b"/>
              <a:pathLst>
                <a:path w="2513" h="2375" extrusionOk="0">
                  <a:moveTo>
                    <a:pt x="687" y="1"/>
                  </a:moveTo>
                  <a:cubicBezTo>
                    <a:pt x="631" y="1"/>
                    <a:pt x="570" y="35"/>
                    <a:pt x="501" y="123"/>
                  </a:cubicBezTo>
                  <a:cubicBezTo>
                    <a:pt x="298" y="396"/>
                    <a:pt x="418" y="635"/>
                    <a:pt x="632" y="813"/>
                  </a:cubicBezTo>
                  <a:cubicBezTo>
                    <a:pt x="763" y="920"/>
                    <a:pt x="918" y="873"/>
                    <a:pt x="989" y="956"/>
                  </a:cubicBezTo>
                  <a:cubicBezTo>
                    <a:pt x="944" y="940"/>
                    <a:pt x="902" y="933"/>
                    <a:pt x="865" y="933"/>
                  </a:cubicBezTo>
                  <a:cubicBezTo>
                    <a:pt x="674" y="933"/>
                    <a:pt x="582" y="1120"/>
                    <a:pt x="632" y="1349"/>
                  </a:cubicBezTo>
                  <a:cubicBezTo>
                    <a:pt x="681" y="1532"/>
                    <a:pt x="642" y="1565"/>
                    <a:pt x="583" y="1565"/>
                  </a:cubicBezTo>
                  <a:cubicBezTo>
                    <a:pt x="550" y="1565"/>
                    <a:pt x="509" y="1554"/>
                    <a:pt x="475" y="1554"/>
                  </a:cubicBezTo>
                  <a:cubicBezTo>
                    <a:pt x="452" y="1554"/>
                    <a:pt x="432" y="1559"/>
                    <a:pt x="418" y="1575"/>
                  </a:cubicBezTo>
                  <a:cubicBezTo>
                    <a:pt x="298" y="1599"/>
                    <a:pt x="203" y="1658"/>
                    <a:pt x="144" y="1778"/>
                  </a:cubicBezTo>
                  <a:cubicBezTo>
                    <a:pt x="84" y="1956"/>
                    <a:pt x="1" y="2135"/>
                    <a:pt x="132" y="2325"/>
                  </a:cubicBezTo>
                  <a:cubicBezTo>
                    <a:pt x="180" y="2361"/>
                    <a:pt x="226" y="2375"/>
                    <a:pt x="270" y="2375"/>
                  </a:cubicBezTo>
                  <a:cubicBezTo>
                    <a:pt x="344" y="2375"/>
                    <a:pt x="414" y="2334"/>
                    <a:pt x="489" y="2289"/>
                  </a:cubicBezTo>
                  <a:cubicBezTo>
                    <a:pt x="1025" y="1885"/>
                    <a:pt x="1620" y="1611"/>
                    <a:pt x="2108" y="1123"/>
                  </a:cubicBezTo>
                  <a:cubicBezTo>
                    <a:pt x="2168" y="1051"/>
                    <a:pt x="2251" y="980"/>
                    <a:pt x="2311" y="896"/>
                  </a:cubicBezTo>
                  <a:cubicBezTo>
                    <a:pt x="2453" y="837"/>
                    <a:pt x="2513" y="718"/>
                    <a:pt x="2477" y="575"/>
                  </a:cubicBezTo>
                  <a:cubicBezTo>
                    <a:pt x="2215" y="301"/>
                    <a:pt x="1822" y="361"/>
                    <a:pt x="1561" y="111"/>
                  </a:cubicBezTo>
                  <a:cubicBezTo>
                    <a:pt x="1382" y="146"/>
                    <a:pt x="1275" y="277"/>
                    <a:pt x="1215" y="468"/>
                  </a:cubicBezTo>
                  <a:cubicBezTo>
                    <a:pt x="1251" y="515"/>
                    <a:pt x="1251" y="563"/>
                    <a:pt x="1215" y="587"/>
                  </a:cubicBezTo>
                  <a:cubicBezTo>
                    <a:pt x="1227" y="539"/>
                    <a:pt x="1215" y="504"/>
                    <a:pt x="1191" y="480"/>
                  </a:cubicBezTo>
                  <a:cubicBezTo>
                    <a:pt x="1132" y="408"/>
                    <a:pt x="1049" y="337"/>
                    <a:pt x="989" y="265"/>
                  </a:cubicBezTo>
                  <a:cubicBezTo>
                    <a:pt x="900" y="152"/>
                    <a:pt x="806" y="1"/>
                    <a:pt x="6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91" name="Google Shape;991;p4"/>
            <p:cNvSpPr/>
            <p:nvPr/>
          </p:nvSpPr>
          <p:spPr>
            <a:xfrm>
              <a:off x="173306" y="2114164"/>
              <a:ext cx="68043" cy="74071"/>
            </a:xfrm>
            <a:custGeom>
              <a:avLst/>
              <a:gdLst/>
              <a:ahLst/>
              <a:cxnLst/>
              <a:rect l="l" t="t" r="r" b="b"/>
              <a:pathLst>
                <a:path w="2156" h="2347" extrusionOk="0">
                  <a:moveTo>
                    <a:pt x="1727" y="1"/>
                  </a:moveTo>
                  <a:cubicBezTo>
                    <a:pt x="1441" y="108"/>
                    <a:pt x="1167" y="239"/>
                    <a:pt x="905" y="429"/>
                  </a:cubicBezTo>
                  <a:cubicBezTo>
                    <a:pt x="643" y="798"/>
                    <a:pt x="298" y="1132"/>
                    <a:pt x="107" y="1560"/>
                  </a:cubicBezTo>
                  <a:cubicBezTo>
                    <a:pt x="0" y="1679"/>
                    <a:pt x="72" y="1787"/>
                    <a:pt x="107" y="1882"/>
                  </a:cubicBezTo>
                  <a:cubicBezTo>
                    <a:pt x="198" y="1981"/>
                    <a:pt x="278" y="2126"/>
                    <a:pt x="397" y="2126"/>
                  </a:cubicBezTo>
                  <a:cubicBezTo>
                    <a:pt x="450" y="2126"/>
                    <a:pt x="511" y="2098"/>
                    <a:pt x="584" y="2025"/>
                  </a:cubicBezTo>
                  <a:cubicBezTo>
                    <a:pt x="587" y="2021"/>
                    <a:pt x="590" y="2020"/>
                    <a:pt x="594" y="2020"/>
                  </a:cubicBezTo>
                  <a:cubicBezTo>
                    <a:pt x="643" y="2020"/>
                    <a:pt x="726" y="2302"/>
                    <a:pt x="881" y="2346"/>
                  </a:cubicBezTo>
                  <a:cubicBezTo>
                    <a:pt x="1381" y="2179"/>
                    <a:pt x="1179" y="1560"/>
                    <a:pt x="1441" y="1227"/>
                  </a:cubicBezTo>
                  <a:cubicBezTo>
                    <a:pt x="1417" y="1048"/>
                    <a:pt x="1191" y="810"/>
                    <a:pt x="1548" y="739"/>
                  </a:cubicBezTo>
                  <a:cubicBezTo>
                    <a:pt x="1762" y="667"/>
                    <a:pt x="2084" y="798"/>
                    <a:pt x="2131" y="417"/>
                  </a:cubicBezTo>
                  <a:cubicBezTo>
                    <a:pt x="2155" y="143"/>
                    <a:pt x="1953" y="36"/>
                    <a:pt x="17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92" name="Google Shape;992;p4"/>
            <p:cNvSpPr/>
            <p:nvPr/>
          </p:nvSpPr>
          <p:spPr>
            <a:xfrm>
              <a:off x="419782" y="2062849"/>
              <a:ext cx="71420" cy="83666"/>
            </a:xfrm>
            <a:custGeom>
              <a:avLst/>
              <a:gdLst/>
              <a:ahLst/>
              <a:cxnLst/>
              <a:rect l="l" t="t" r="r" b="b"/>
              <a:pathLst>
                <a:path w="2263" h="2651" extrusionOk="0">
                  <a:moveTo>
                    <a:pt x="1462" y="1"/>
                  </a:moveTo>
                  <a:cubicBezTo>
                    <a:pt x="1268" y="1"/>
                    <a:pt x="1150" y="184"/>
                    <a:pt x="1048" y="376"/>
                  </a:cubicBezTo>
                  <a:cubicBezTo>
                    <a:pt x="953" y="531"/>
                    <a:pt x="953" y="698"/>
                    <a:pt x="1191" y="698"/>
                  </a:cubicBezTo>
                  <a:cubicBezTo>
                    <a:pt x="1234" y="690"/>
                    <a:pt x="1269" y="687"/>
                    <a:pt x="1298" y="687"/>
                  </a:cubicBezTo>
                  <a:cubicBezTo>
                    <a:pt x="1498" y="687"/>
                    <a:pt x="1410" y="852"/>
                    <a:pt x="1358" y="1007"/>
                  </a:cubicBezTo>
                  <a:cubicBezTo>
                    <a:pt x="1310" y="1150"/>
                    <a:pt x="1346" y="1281"/>
                    <a:pt x="1334" y="1400"/>
                  </a:cubicBezTo>
                  <a:cubicBezTo>
                    <a:pt x="1239" y="1579"/>
                    <a:pt x="1001" y="1508"/>
                    <a:pt x="941" y="1722"/>
                  </a:cubicBezTo>
                  <a:cubicBezTo>
                    <a:pt x="901" y="1802"/>
                    <a:pt x="870" y="1873"/>
                    <a:pt x="791" y="1873"/>
                  </a:cubicBezTo>
                  <a:cubicBezTo>
                    <a:pt x="775" y="1873"/>
                    <a:pt x="758" y="1871"/>
                    <a:pt x="739" y="1865"/>
                  </a:cubicBezTo>
                  <a:cubicBezTo>
                    <a:pt x="623" y="1784"/>
                    <a:pt x="500" y="1764"/>
                    <a:pt x="371" y="1764"/>
                  </a:cubicBezTo>
                  <a:cubicBezTo>
                    <a:pt x="327" y="1764"/>
                    <a:pt x="283" y="1767"/>
                    <a:pt x="239" y="1769"/>
                  </a:cubicBezTo>
                  <a:cubicBezTo>
                    <a:pt x="120" y="1817"/>
                    <a:pt x="25" y="1900"/>
                    <a:pt x="1" y="2067"/>
                  </a:cubicBezTo>
                  <a:cubicBezTo>
                    <a:pt x="263" y="2496"/>
                    <a:pt x="751" y="2365"/>
                    <a:pt x="1060" y="2651"/>
                  </a:cubicBezTo>
                  <a:cubicBezTo>
                    <a:pt x="1108" y="2651"/>
                    <a:pt x="1156" y="2615"/>
                    <a:pt x="1191" y="2591"/>
                  </a:cubicBezTo>
                  <a:cubicBezTo>
                    <a:pt x="1245" y="2484"/>
                    <a:pt x="1241" y="2298"/>
                    <a:pt x="1379" y="2298"/>
                  </a:cubicBezTo>
                  <a:cubicBezTo>
                    <a:pt x="1394" y="2298"/>
                    <a:pt x="1411" y="2301"/>
                    <a:pt x="1429" y="2305"/>
                  </a:cubicBezTo>
                  <a:cubicBezTo>
                    <a:pt x="1513" y="2293"/>
                    <a:pt x="1572" y="2246"/>
                    <a:pt x="1632" y="2186"/>
                  </a:cubicBezTo>
                  <a:cubicBezTo>
                    <a:pt x="1727" y="2020"/>
                    <a:pt x="1715" y="1769"/>
                    <a:pt x="1906" y="1662"/>
                  </a:cubicBezTo>
                  <a:cubicBezTo>
                    <a:pt x="2072" y="1531"/>
                    <a:pt x="2013" y="1246"/>
                    <a:pt x="2180" y="1115"/>
                  </a:cubicBezTo>
                  <a:cubicBezTo>
                    <a:pt x="2168" y="1091"/>
                    <a:pt x="2168" y="1055"/>
                    <a:pt x="2191" y="1043"/>
                  </a:cubicBezTo>
                  <a:cubicBezTo>
                    <a:pt x="2263" y="817"/>
                    <a:pt x="2251" y="567"/>
                    <a:pt x="2203" y="341"/>
                  </a:cubicBezTo>
                  <a:cubicBezTo>
                    <a:pt x="2049" y="115"/>
                    <a:pt x="1787" y="79"/>
                    <a:pt x="1572" y="19"/>
                  </a:cubicBezTo>
                  <a:cubicBezTo>
                    <a:pt x="1533" y="7"/>
                    <a:pt x="1496" y="1"/>
                    <a:pt x="14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93" name="Google Shape;993;p4"/>
            <p:cNvSpPr/>
            <p:nvPr/>
          </p:nvSpPr>
          <p:spPr>
            <a:xfrm>
              <a:off x="201867" y="2038548"/>
              <a:ext cx="73282" cy="89567"/>
            </a:xfrm>
            <a:custGeom>
              <a:avLst/>
              <a:gdLst/>
              <a:ahLst/>
              <a:cxnLst/>
              <a:rect l="l" t="t" r="r" b="b"/>
              <a:pathLst>
                <a:path w="2322" h="2838" extrusionOk="0">
                  <a:moveTo>
                    <a:pt x="1523" y="0"/>
                  </a:moveTo>
                  <a:cubicBezTo>
                    <a:pt x="1488" y="0"/>
                    <a:pt x="1453" y="15"/>
                    <a:pt x="1417" y="39"/>
                  </a:cubicBezTo>
                  <a:cubicBezTo>
                    <a:pt x="1369" y="87"/>
                    <a:pt x="1322" y="146"/>
                    <a:pt x="1286" y="194"/>
                  </a:cubicBezTo>
                  <a:cubicBezTo>
                    <a:pt x="1274" y="230"/>
                    <a:pt x="1250" y="289"/>
                    <a:pt x="1274" y="349"/>
                  </a:cubicBezTo>
                  <a:cubicBezTo>
                    <a:pt x="1512" y="825"/>
                    <a:pt x="1036" y="694"/>
                    <a:pt x="929" y="873"/>
                  </a:cubicBezTo>
                  <a:cubicBezTo>
                    <a:pt x="822" y="968"/>
                    <a:pt x="726" y="1063"/>
                    <a:pt x="691" y="1218"/>
                  </a:cubicBezTo>
                  <a:cubicBezTo>
                    <a:pt x="619" y="1456"/>
                    <a:pt x="798" y="1706"/>
                    <a:pt x="643" y="1944"/>
                  </a:cubicBezTo>
                  <a:cubicBezTo>
                    <a:pt x="512" y="2099"/>
                    <a:pt x="405" y="2278"/>
                    <a:pt x="298" y="2456"/>
                  </a:cubicBezTo>
                  <a:cubicBezTo>
                    <a:pt x="214" y="2587"/>
                    <a:pt x="107" y="2706"/>
                    <a:pt x="0" y="2837"/>
                  </a:cubicBezTo>
                  <a:cubicBezTo>
                    <a:pt x="322" y="2778"/>
                    <a:pt x="631" y="2730"/>
                    <a:pt x="869" y="2456"/>
                  </a:cubicBezTo>
                  <a:cubicBezTo>
                    <a:pt x="892" y="2463"/>
                    <a:pt x="912" y="2466"/>
                    <a:pt x="930" y="2466"/>
                  </a:cubicBezTo>
                  <a:cubicBezTo>
                    <a:pt x="1062" y="2466"/>
                    <a:pt x="1072" y="2290"/>
                    <a:pt x="1072" y="2206"/>
                  </a:cubicBezTo>
                  <a:cubicBezTo>
                    <a:pt x="1167" y="1682"/>
                    <a:pt x="1524" y="1349"/>
                    <a:pt x="1834" y="992"/>
                  </a:cubicBezTo>
                  <a:cubicBezTo>
                    <a:pt x="1869" y="646"/>
                    <a:pt x="2262" y="849"/>
                    <a:pt x="2322" y="563"/>
                  </a:cubicBezTo>
                  <a:cubicBezTo>
                    <a:pt x="2322" y="349"/>
                    <a:pt x="2143" y="325"/>
                    <a:pt x="2060" y="194"/>
                  </a:cubicBezTo>
                  <a:cubicBezTo>
                    <a:pt x="2036" y="190"/>
                    <a:pt x="2011" y="189"/>
                    <a:pt x="1986" y="189"/>
                  </a:cubicBezTo>
                  <a:cubicBezTo>
                    <a:pt x="1949" y="189"/>
                    <a:pt x="1911" y="192"/>
                    <a:pt x="1874" y="192"/>
                  </a:cubicBezTo>
                  <a:cubicBezTo>
                    <a:pt x="1777" y="192"/>
                    <a:pt x="1685" y="175"/>
                    <a:pt x="1619" y="51"/>
                  </a:cubicBezTo>
                  <a:cubicBezTo>
                    <a:pt x="1590" y="15"/>
                    <a:pt x="1557" y="0"/>
                    <a:pt x="15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94" name="Google Shape;994;p4"/>
            <p:cNvSpPr/>
            <p:nvPr/>
          </p:nvSpPr>
          <p:spPr>
            <a:xfrm>
              <a:off x="220645" y="2235540"/>
              <a:ext cx="66907" cy="37335"/>
            </a:xfrm>
            <a:custGeom>
              <a:avLst/>
              <a:gdLst/>
              <a:ahLst/>
              <a:cxnLst/>
              <a:rect l="l" t="t" r="r" b="b"/>
              <a:pathLst>
                <a:path w="2120" h="1183" extrusionOk="0">
                  <a:moveTo>
                    <a:pt x="274" y="0"/>
                  </a:moveTo>
                  <a:cubicBezTo>
                    <a:pt x="167" y="84"/>
                    <a:pt x="48" y="143"/>
                    <a:pt x="48" y="322"/>
                  </a:cubicBezTo>
                  <a:cubicBezTo>
                    <a:pt x="0" y="560"/>
                    <a:pt x="84" y="774"/>
                    <a:pt x="179" y="977"/>
                  </a:cubicBezTo>
                  <a:cubicBezTo>
                    <a:pt x="397" y="1114"/>
                    <a:pt x="619" y="1182"/>
                    <a:pt x="840" y="1182"/>
                  </a:cubicBezTo>
                  <a:cubicBezTo>
                    <a:pt x="1041" y="1182"/>
                    <a:pt x="1243" y="1126"/>
                    <a:pt x="1441" y="1012"/>
                  </a:cubicBezTo>
                  <a:cubicBezTo>
                    <a:pt x="2120" y="810"/>
                    <a:pt x="2120" y="810"/>
                    <a:pt x="1953" y="286"/>
                  </a:cubicBezTo>
                  <a:cubicBezTo>
                    <a:pt x="1905" y="274"/>
                    <a:pt x="1870" y="238"/>
                    <a:pt x="1810" y="238"/>
                  </a:cubicBezTo>
                  <a:cubicBezTo>
                    <a:pt x="1792" y="237"/>
                    <a:pt x="1774" y="236"/>
                    <a:pt x="1756" y="236"/>
                  </a:cubicBezTo>
                  <a:cubicBezTo>
                    <a:pt x="1506" y="236"/>
                    <a:pt x="1303" y="377"/>
                    <a:pt x="1193" y="504"/>
                  </a:cubicBezTo>
                  <a:lnTo>
                    <a:pt x="1193" y="504"/>
                  </a:lnTo>
                  <a:cubicBezTo>
                    <a:pt x="1246" y="422"/>
                    <a:pt x="1257" y="279"/>
                    <a:pt x="1060" y="155"/>
                  </a:cubicBezTo>
                  <a:cubicBezTo>
                    <a:pt x="1029" y="158"/>
                    <a:pt x="998" y="159"/>
                    <a:pt x="968" y="159"/>
                  </a:cubicBezTo>
                  <a:cubicBezTo>
                    <a:pt x="734" y="159"/>
                    <a:pt x="495" y="84"/>
                    <a:pt x="2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95" name="Google Shape;995;p4"/>
            <p:cNvSpPr/>
            <p:nvPr/>
          </p:nvSpPr>
          <p:spPr>
            <a:xfrm>
              <a:off x="184951" y="2204328"/>
              <a:ext cx="44752" cy="41754"/>
            </a:xfrm>
            <a:custGeom>
              <a:avLst/>
              <a:gdLst/>
              <a:ahLst/>
              <a:cxnLst/>
              <a:rect l="l" t="t" r="r" b="b"/>
              <a:pathLst>
                <a:path w="1418" h="1323" extrusionOk="0">
                  <a:moveTo>
                    <a:pt x="632" y="1"/>
                  </a:moveTo>
                  <a:cubicBezTo>
                    <a:pt x="596" y="1"/>
                    <a:pt x="560" y="7"/>
                    <a:pt x="524" y="25"/>
                  </a:cubicBezTo>
                  <a:cubicBezTo>
                    <a:pt x="346" y="323"/>
                    <a:pt x="0" y="608"/>
                    <a:pt x="405" y="1001"/>
                  </a:cubicBezTo>
                  <a:cubicBezTo>
                    <a:pt x="631" y="1049"/>
                    <a:pt x="834" y="1168"/>
                    <a:pt x="1060" y="1251"/>
                  </a:cubicBezTo>
                  <a:cubicBezTo>
                    <a:pt x="1108" y="1263"/>
                    <a:pt x="1131" y="1287"/>
                    <a:pt x="1179" y="1323"/>
                  </a:cubicBezTo>
                  <a:cubicBezTo>
                    <a:pt x="1250" y="1251"/>
                    <a:pt x="1334" y="1192"/>
                    <a:pt x="1405" y="1108"/>
                  </a:cubicBezTo>
                  <a:cubicBezTo>
                    <a:pt x="1417" y="596"/>
                    <a:pt x="1405" y="96"/>
                    <a:pt x="810" y="25"/>
                  </a:cubicBezTo>
                  <a:cubicBezTo>
                    <a:pt x="751" y="17"/>
                    <a:pt x="691" y="1"/>
                    <a:pt x="6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96" name="Google Shape;996;p4"/>
            <p:cNvSpPr/>
            <p:nvPr/>
          </p:nvSpPr>
          <p:spPr>
            <a:xfrm>
              <a:off x="226294" y="2261545"/>
              <a:ext cx="52611" cy="25500"/>
            </a:xfrm>
            <a:custGeom>
              <a:avLst/>
              <a:gdLst/>
              <a:ahLst/>
              <a:cxnLst/>
              <a:rect l="l" t="t" r="r" b="b"/>
              <a:pathLst>
                <a:path w="1667" h="808" extrusionOk="0">
                  <a:moveTo>
                    <a:pt x="1322" y="0"/>
                  </a:moveTo>
                  <a:cubicBezTo>
                    <a:pt x="1286" y="0"/>
                    <a:pt x="1244" y="14"/>
                    <a:pt x="1191" y="45"/>
                  </a:cubicBezTo>
                  <a:cubicBezTo>
                    <a:pt x="1022" y="182"/>
                    <a:pt x="843" y="221"/>
                    <a:pt x="660" y="221"/>
                  </a:cubicBezTo>
                  <a:cubicBezTo>
                    <a:pt x="443" y="221"/>
                    <a:pt x="220" y="166"/>
                    <a:pt x="0" y="153"/>
                  </a:cubicBezTo>
                  <a:lnTo>
                    <a:pt x="0" y="153"/>
                  </a:lnTo>
                  <a:cubicBezTo>
                    <a:pt x="34" y="796"/>
                    <a:pt x="424" y="807"/>
                    <a:pt x="815" y="807"/>
                  </a:cubicBezTo>
                  <a:cubicBezTo>
                    <a:pt x="829" y="807"/>
                    <a:pt x="843" y="807"/>
                    <a:pt x="857" y="807"/>
                  </a:cubicBezTo>
                  <a:cubicBezTo>
                    <a:pt x="906" y="745"/>
                    <a:pt x="964" y="731"/>
                    <a:pt x="1023" y="731"/>
                  </a:cubicBezTo>
                  <a:cubicBezTo>
                    <a:pt x="1072" y="731"/>
                    <a:pt x="1122" y="741"/>
                    <a:pt x="1170" y="741"/>
                  </a:cubicBezTo>
                  <a:cubicBezTo>
                    <a:pt x="1220" y="741"/>
                    <a:pt x="1268" y="730"/>
                    <a:pt x="1310" y="688"/>
                  </a:cubicBezTo>
                  <a:cubicBezTo>
                    <a:pt x="1405" y="546"/>
                    <a:pt x="1607" y="700"/>
                    <a:pt x="1667" y="486"/>
                  </a:cubicBezTo>
                  <a:cubicBezTo>
                    <a:pt x="1667" y="426"/>
                    <a:pt x="1643" y="391"/>
                    <a:pt x="1607" y="343"/>
                  </a:cubicBezTo>
                  <a:cubicBezTo>
                    <a:pt x="1490" y="284"/>
                    <a:pt x="1485" y="0"/>
                    <a:pt x="13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97" name="Google Shape;997;p4"/>
            <p:cNvSpPr/>
            <p:nvPr/>
          </p:nvSpPr>
          <p:spPr>
            <a:xfrm>
              <a:off x="173685" y="2172043"/>
              <a:ext cx="37209" cy="35410"/>
            </a:xfrm>
            <a:custGeom>
              <a:avLst/>
              <a:gdLst/>
              <a:ahLst/>
              <a:cxnLst/>
              <a:rect l="l" t="t" r="r" b="b"/>
              <a:pathLst>
                <a:path w="1179" h="1122" extrusionOk="0">
                  <a:moveTo>
                    <a:pt x="179" y="0"/>
                  </a:moveTo>
                  <a:cubicBezTo>
                    <a:pt x="48" y="191"/>
                    <a:pt x="0" y="381"/>
                    <a:pt x="83" y="619"/>
                  </a:cubicBezTo>
                  <a:cubicBezTo>
                    <a:pt x="119" y="738"/>
                    <a:pt x="226" y="750"/>
                    <a:pt x="322" y="762"/>
                  </a:cubicBezTo>
                  <a:cubicBezTo>
                    <a:pt x="386" y="814"/>
                    <a:pt x="454" y="825"/>
                    <a:pt x="522" y="825"/>
                  </a:cubicBezTo>
                  <a:cubicBezTo>
                    <a:pt x="574" y="825"/>
                    <a:pt x="626" y="818"/>
                    <a:pt x="677" y="818"/>
                  </a:cubicBezTo>
                  <a:cubicBezTo>
                    <a:pt x="744" y="818"/>
                    <a:pt x="809" y="830"/>
                    <a:pt x="869" y="881"/>
                  </a:cubicBezTo>
                  <a:cubicBezTo>
                    <a:pt x="869" y="929"/>
                    <a:pt x="881" y="988"/>
                    <a:pt x="881" y="1048"/>
                  </a:cubicBezTo>
                  <a:cubicBezTo>
                    <a:pt x="913" y="1111"/>
                    <a:pt x="961" y="1122"/>
                    <a:pt x="1013" y="1122"/>
                  </a:cubicBezTo>
                  <a:cubicBezTo>
                    <a:pt x="1040" y="1122"/>
                    <a:pt x="1068" y="1119"/>
                    <a:pt x="1096" y="1119"/>
                  </a:cubicBezTo>
                  <a:cubicBezTo>
                    <a:pt x="1131" y="1084"/>
                    <a:pt x="1155" y="1036"/>
                    <a:pt x="1167" y="988"/>
                  </a:cubicBezTo>
                  <a:cubicBezTo>
                    <a:pt x="1179" y="917"/>
                    <a:pt x="1167" y="822"/>
                    <a:pt x="1131" y="750"/>
                  </a:cubicBezTo>
                  <a:cubicBezTo>
                    <a:pt x="1072" y="619"/>
                    <a:pt x="953" y="560"/>
                    <a:pt x="857" y="500"/>
                  </a:cubicBezTo>
                  <a:cubicBezTo>
                    <a:pt x="740" y="410"/>
                    <a:pt x="773" y="46"/>
                    <a:pt x="610" y="46"/>
                  </a:cubicBezTo>
                  <a:cubicBezTo>
                    <a:pt x="557" y="46"/>
                    <a:pt x="485" y="84"/>
                    <a:pt x="381" y="179"/>
                  </a:cubicBezTo>
                  <a:cubicBezTo>
                    <a:pt x="381" y="181"/>
                    <a:pt x="380" y="181"/>
                    <a:pt x="379" y="181"/>
                  </a:cubicBezTo>
                  <a:cubicBezTo>
                    <a:pt x="363" y="181"/>
                    <a:pt x="256" y="55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98" name="Google Shape;998;p4"/>
            <p:cNvSpPr/>
            <p:nvPr/>
          </p:nvSpPr>
          <p:spPr>
            <a:xfrm>
              <a:off x="362313" y="1957441"/>
              <a:ext cx="69905" cy="24270"/>
            </a:xfrm>
            <a:custGeom>
              <a:avLst/>
              <a:gdLst/>
              <a:ahLst/>
              <a:cxnLst/>
              <a:rect l="l" t="t" r="r" b="b"/>
              <a:pathLst>
                <a:path w="2215" h="769" extrusionOk="0">
                  <a:moveTo>
                    <a:pt x="1870" y="0"/>
                  </a:moveTo>
                  <a:cubicBezTo>
                    <a:pt x="1802" y="0"/>
                    <a:pt x="1735" y="24"/>
                    <a:pt x="1667" y="85"/>
                  </a:cubicBezTo>
                  <a:lnTo>
                    <a:pt x="1548" y="85"/>
                  </a:lnTo>
                  <a:cubicBezTo>
                    <a:pt x="1389" y="60"/>
                    <a:pt x="1233" y="34"/>
                    <a:pt x="1077" y="34"/>
                  </a:cubicBezTo>
                  <a:cubicBezTo>
                    <a:pt x="941" y="34"/>
                    <a:pt x="805" y="53"/>
                    <a:pt x="667" y="109"/>
                  </a:cubicBezTo>
                  <a:cubicBezTo>
                    <a:pt x="476" y="323"/>
                    <a:pt x="191" y="156"/>
                    <a:pt x="0" y="347"/>
                  </a:cubicBezTo>
                  <a:cubicBezTo>
                    <a:pt x="95" y="502"/>
                    <a:pt x="214" y="621"/>
                    <a:pt x="310" y="752"/>
                  </a:cubicBezTo>
                  <a:cubicBezTo>
                    <a:pt x="345" y="763"/>
                    <a:pt x="378" y="768"/>
                    <a:pt x="409" y="768"/>
                  </a:cubicBezTo>
                  <a:cubicBezTo>
                    <a:pt x="577" y="768"/>
                    <a:pt x="687" y="620"/>
                    <a:pt x="798" y="490"/>
                  </a:cubicBezTo>
                  <a:cubicBezTo>
                    <a:pt x="857" y="418"/>
                    <a:pt x="953" y="395"/>
                    <a:pt x="1036" y="395"/>
                  </a:cubicBezTo>
                  <a:cubicBezTo>
                    <a:pt x="1112" y="401"/>
                    <a:pt x="1186" y="403"/>
                    <a:pt x="1261" y="403"/>
                  </a:cubicBezTo>
                  <a:cubicBezTo>
                    <a:pt x="1381" y="403"/>
                    <a:pt x="1500" y="398"/>
                    <a:pt x="1621" y="398"/>
                  </a:cubicBezTo>
                  <a:cubicBezTo>
                    <a:pt x="1695" y="398"/>
                    <a:pt x="1770" y="400"/>
                    <a:pt x="1846" y="407"/>
                  </a:cubicBezTo>
                  <a:cubicBezTo>
                    <a:pt x="1977" y="335"/>
                    <a:pt x="2215" y="347"/>
                    <a:pt x="2060" y="49"/>
                  </a:cubicBezTo>
                  <a:cubicBezTo>
                    <a:pt x="1997" y="21"/>
                    <a:pt x="1933" y="0"/>
                    <a:pt x="18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99" name="Google Shape;999;p4"/>
            <p:cNvSpPr/>
            <p:nvPr/>
          </p:nvSpPr>
          <p:spPr>
            <a:xfrm>
              <a:off x="423475" y="1959303"/>
              <a:ext cx="44436" cy="33769"/>
            </a:xfrm>
            <a:custGeom>
              <a:avLst/>
              <a:gdLst/>
              <a:ahLst/>
              <a:cxnLst/>
              <a:rect l="l" t="t" r="r" b="b"/>
              <a:pathLst>
                <a:path w="1408" h="1070" extrusionOk="0">
                  <a:moveTo>
                    <a:pt x="338" y="1"/>
                  </a:moveTo>
                  <a:cubicBezTo>
                    <a:pt x="318" y="1"/>
                    <a:pt x="299" y="9"/>
                    <a:pt x="277" y="26"/>
                  </a:cubicBezTo>
                  <a:cubicBezTo>
                    <a:pt x="234" y="261"/>
                    <a:pt x="0" y="600"/>
                    <a:pt x="371" y="600"/>
                  </a:cubicBezTo>
                  <a:cubicBezTo>
                    <a:pt x="414" y="600"/>
                    <a:pt x="466" y="596"/>
                    <a:pt x="527" y="586"/>
                  </a:cubicBezTo>
                  <a:cubicBezTo>
                    <a:pt x="540" y="583"/>
                    <a:pt x="553" y="582"/>
                    <a:pt x="566" y="582"/>
                  </a:cubicBezTo>
                  <a:cubicBezTo>
                    <a:pt x="722" y="582"/>
                    <a:pt x="822" y="772"/>
                    <a:pt x="943" y="871"/>
                  </a:cubicBezTo>
                  <a:cubicBezTo>
                    <a:pt x="1029" y="931"/>
                    <a:pt x="1102" y="1070"/>
                    <a:pt x="1206" y="1070"/>
                  </a:cubicBezTo>
                  <a:cubicBezTo>
                    <a:pt x="1248" y="1070"/>
                    <a:pt x="1294" y="1048"/>
                    <a:pt x="1348" y="990"/>
                  </a:cubicBezTo>
                  <a:cubicBezTo>
                    <a:pt x="1408" y="621"/>
                    <a:pt x="1277" y="395"/>
                    <a:pt x="955" y="288"/>
                  </a:cubicBezTo>
                  <a:cubicBezTo>
                    <a:pt x="777" y="205"/>
                    <a:pt x="586" y="121"/>
                    <a:pt x="408" y="38"/>
                  </a:cubicBezTo>
                  <a:cubicBezTo>
                    <a:pt x="382" y="12"/>
                    <a:pt x="360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00" name="Google Shape;1000;p4"/>
            <p:cNvSpPr/>
            <p:nvPr/>
          </p:nvSpPr>
          <p:spPr>
            <a:xfrm>
              <a:off x="223990" y="2047669"/>
              <a:ext cx="28246" cy="21682"/>
            </a:xfrm>
            <a:custGeom>
              <a:avLst/>
              <a:gdLst/>
              <a:ahLst/>
              <a:cxnLst/>
              <a:rect l="l" t="t" r="r" b="b"/>
              <a:pathLst>
                <a:path w="895" h="687" extrusionOk="0">
                  <a:moveTo>
                    <a:pt x="585" y="0"/>
                  </a:moveTo>
                  <a:cubicBezTo>
                    <a:pt x="427" y="45"/>
                    <a:pt x="355" y="240"/>
                    <a:pt x="206" y="240"/>
                  </a:cubicBezTo>
                  <a:cubicBezTo>
                    <a:pt x="197" y="240"/>
                    <a:pt x="189" y="240"/>
                    <a:pt x="180" y="238"/>
                  </a:cubicBezTo>
                  <a:cubicBezTo>
                    <a:pt x="133" y="298"/>
                    <a:pt x="109" y="345"/>
                    <a:pt x="61" y="393"/>
                  </a:cubicBezTo>
                  <a:cubicBezTo>
                    <a:pt x="0" y="584"/>
                    <a:pt x="22" y="686"/>
                    <a:pt x="130" y="686"/>
                  </a:cubicBezTo>
                  <a:cubicBezTo>
                    <a:pt x="170" y="686"/>
                    <a:pt x="223" y="672"/>
                    <a:pt x="287" y="643"/>
                  </a:cubicBezTo>
                  <a:cubicBezTo>
                    <a:pt x="341" y="577"/>
                    <a:pt x="414" y="565"/>
                    <a:pt x="491" y="565"/>
                  </a:cubicBezTo>
                  <a:cubicBezTo>
                    <a:pt x="534" y="565"/>
                    <a:pt x="577" y="569"/>
                    <a:pt x="619" y="569"/>
                  </a:cubicBezTo>
                  <a:cubicBezTo>
                    <a:pt x="719" y="569"/>
                    <a:pt x="808" y="548"/>
                    <a:pt x="847" y="405"/>
                  </a:cubicBezTo>
                  <a:cubicBezTo>
                    <a:pt x="895" y="215"/>
                    <a:pt x="704" y="119"/>
                    <a:pt x="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01" name="Google Shape;1001;p4"/>
            <p:cNvSpPr/>
            <p:nvPr/>
          </p:nvSpPr>
          <p:spPr>
            <a:xfrm>
              <a:off x="341642" y="1971958"/>
              <a:ext cx="25185" cy="22723"/>
            </a:xfrm>
            <a:custGeom>
              <a:avLst/>
              <a:gdLst/>
              <a:ahLst/>
              <a:cxnLst/>
              <a:rect l="l" t="t" r="r" b="b"/>
              <a:pathLst>
                <a:path w="798" h="720" extrusionOk="0">
                  <a:moveTo>
                    <a:pt x="479" y="0"/>
                  </a:moveTo>
                  <a:cubicBezTo>
                    <a:pt x="460" y="0"/>
                    <a:pt x="439" y="2"/>
                    <a:pt x="417" y="6"/>
                  </a:cubicBezTo>
                  <a:cubicBezTo>
                    <a:pt x="322" y="18"/>
                    <a:pt x="238" y="18"/>
                    <a:pt x="143" y="42"/>
                  </a:cubicBezTo>
                  <a:cubicBezTo>
                    <a:pt x="84" y="54"/>
                    <a:pt x="36" y="77"/>
                    <a:pt x="24" y="161"/>
                  </a:cubicBezTo>
                  <a:cubicBezTo>
                    <a:pt x="0" y="256"/>
                    <a:pt x="0" y="351"/>
                    <a:pt x="24" y="458"/>
                  </a:cubicBezTo>
                  <a:cubicBezTo>
                    <a:pt x="150" y="639"/>
                    <a:pt x="271" y="719"/>
                    <a:pt x="389" y="719"/>
                  </a:cubicBezTo>
                  <a:cubicBezTo>
                    <a:pt x="528" y="719"/>
                    <a:pt x="663" y="609"/>
                    <a:pt x="798" y="423"/>
                  </a:cubicBezTo>
                  <a:cubicBezTo>
                    <a:pt x="732" y="237"/>
                    <a:pt x="697" y="0"/>
                    <a:pt x="4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02" name="Google Shape;1002;p4"/>
            <p:cNvSpPr/>
            <p:nvPr/>
          </p:nvSpPr>
          <p:spPr>
            <a:xfrm>
              <a:off x="213134" y="2061902"/>
              <a:ext cx="21808" cy="41407"/>
            </a:xfrm>
            <a:custGeom>
              <a:avLst/>
              <a:gdLst/>
              <a:ahLst/>
              <a:cxnLst/>
              <a:rect l="l" t="t" r="r" b="b"/>
              <a:pathLst>
                <a:path w="691" h="1312" extrusionOk="0">
                  <a:moveTo>
                    <a:pt x="292" y="0"/>
                  </a:moveTo>
                  <a:cubicBezTo>
                    <a:pt x="169" y="0"/>
                    <a:pt x="106" y="71"/>
                    <a:pt x="84" y="192"/>
                  </a:cubicBezTo>
                  <a:cubicBezTo>
                    <a:pt x="0" y="383"/>
                    <a:pt x="0" y="597"/>
                    <a:pt x="60" y="799"/>
                  </a:cubicBezTo>
                  <a:cubicBezTo>
                    <a:pt x="84" y="847"/>
                    <a:pt x="96" y="895"/>
                    <a:pt x="119" y="942"/>
                  </a:cubicBezTo>
                  <a:cubicBezTo>
                    <a:pt x="179" y="1014"/>
                    <a:pt x="227" y="1085"/>
                    <a:pt x="238" y="1180"/>
                  </a:cubicBezTo>
                  <a:cubicBezTo>
                    <a:pt x="274" y="1252"/>
                    <a:pt x="322" y="1276"/>
                    <a:pt x="369" y="1311"/>
                  </a:cubicBezTo>
                  <a:cubicBezTo>
                    <a:pt x="691" y="1026"/>
                    <a:pt x="405" y="728"/>
                    <a:pt x="405" y="442"/>
                  </a:cubicBezTo>
                  <a:cubicBezTo>
                    <a:pt x="393" y="299"/>
                    <a:pt x="357" y="145"/>
                    <a:pt x="322" y="2"/>
                  </a:cubicBezTo>
                  <a:cubicBezTo>
                    <a:pt x="311" y="1"/>
                    <a:pt x="301" y="0"/>
                    <a:pt x="2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03" name="Google Shape;1003;p4"/>
            <p:cNvSpPr/>
            <p:nvPr/>
          </p:nvSpPr>
          <p:spPr>
            <a:xfrm>
              <a:off x="276725" y="2256653"/>
              <a:ext cx="29635" cy="19315"/>
            </a:xfrm>
            <a:custGeom>
              <a:avLst/>
              <a:gdLst/>
              <a:ahLst/>
              <a:cxnLst/>
              <a:rect l="l" t="t" r="r" b="b"/>
              <a:pathLst>
                <a:path w="939" h="612" extrusionOk="0">
                  <a:moveTo>
                    <a:pt x="619" y="0"/>
                  </a:moveTo>
                  <a:cubicBezTo>
                    <a:pt x="295" y="0"/>
                    <a:pt x="0" y="235"/>
                    <a:pt x="9" y="558"/>
                  </a:cubicBezTo>
                  <a:cubicBezTo>
                    <a:pt x="45" y="570"/>
                    <a:pt x="57" y="581"/>
                    <a:pt x="69" y="605"/>
                  </a:cubicBezTo>
                  <a:cubicBezTo>
                    <a:pt x="94" y="610"/>
                    <a:pt x="119" y="612"/>
                    <a:pt x="143" y="612"/>
                  </a:cubicBezTo>
                  <a:cubicBezTo>
                    <a:pt x="311" y="612"/>
                    <a:pt x="449" y="513"/>
                    <a:pt x="605" y="451"/>
                  </a:cubicBezTo>
                  <a:lnTo>
                    <a:pt x="926" y="320"/>
                  </a:lnTo>
                  <a:cubicBezTo>
                    <a:pt x="926" y="248"/>
                    <a:pt x="938" y="153"/>
                    <a:pt x="938" y="81"/>
                  </a:cubicBezTo>
                  <a:cubicBezTo>
                    <a:pt x="835" y="25"/>
                    <a:pt x="725" y="0"/>
                    <a:pt x="6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04" name="Google Shape;1004;p4"/>
            <p:cNvSpPr/>
            <p:nvPr/>
          </p:nvSpPr>
          <p:spPr>
            <a:xfrm>
              <a:off x="189464" y="2084845"/>
              <a:ext cx="30455" cy="18873"/>
            </a:xfrm>
            <a:custGeom>
              <a:avLst/>
              <a:gdLst/>
              <a:ahLst/>
              <a:cxnLst/>
              <a:rect l="l" t="t" r="r" b="b"/>
              <a:pathLst>
                <a:path w="965" h="598" extrusionOk="0">
                  <a:moveTo>
                    <a:pt x="726" y="1"/>
                  </a:moveTo>
                  <a:cubicBezTo>
                    <a:pt x="560" y="1"/>
                    <a:pt x="476" y="132"/>
                    <a:pt x="357" y="203"/>
                  </a:cubicBezTo>
                  <a:cubicBezTo>
                    <a:pt x="0" y="346"/>
                    <a:pt x="203" y="465"/>
                    <a:pt x="357" y="596"/>
                  </a:cubicBezTo>
                  <a:cubicBezTo>
                    <a:pt x="369" y="597"/>
                    <a:pt x="380" y="597"/>
                    <a:pt x="392" y="597"/>
                  </a:cubicBezTo>
                  <a:cubicBezTo>
                    <a:pt x="556" y="597"/>
                    <a:pt x="701" y="519"/>
                    <a:pt x="846" y="430"/>
                  </a:cubicBezTo>
                  <a:cubicBezTo>
                    <a:pt x="905" y="394"/>
                    <a:pt x="965" y="322"/>
                    <a:pt x="917" y="227"/>
                  </a:cubicBezTo>
                  <a:lnTo>
                    <a:pt x="917" y="96"/>
                  </a:lnTo>
                  <a:cubicBezTo>
                    <a:pt x="869" y="49"/>
                    <a:pt x="798" y="13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05" name="Google Shape;1005;p4"/>
            <p:cNvSpPr/>
            <p:nvPr/>
          </p:nvSpPr>
          <p:spPr>
            <a:xfrm>
              <a:off x="355149" y="1968329"/>
              <a:ext cx="19125" cy="16222"/>
            </a:xfrm>
            <a:custGeom>
              <a:avLst/>
              <a:gdLst/>
              <a:ahLst/>
              <a:cxnLst/>
              <a:rect l="l" t="t" r="r" b="b"/>
              <a:pathLst>
                <a:path w="606" h="514" extrusionOk="0">
                  <a:moveTo>
                    <a:pt x="281" y="1"/>
                  </a:moveTo>
                  <a:cubicBezTo>
                    <a:pt x="267" y="1"/>
                    <a:pt x="253" y="1"/>
                    <a:pt x="239" y="2"/>
                  </a:cubicBezTo>
                  <a:cubicBezTo>
                    <a:pt x="132" y="2"/>
                    <a:pt x="48" y="2"/>
                    <a:pt x="1" y="121"/>
                  </a:cubicBezTo>
                  <a:cubicBezTo>
                    <a:pt x="120" y="252"/>
                    <a:pt x="227" y="371"/>
                    <a:pt x="346" y="514"/>
                  </a:cubicBezTo>
                  <a:cubicBezTo>
                    <a:pt x="441" y="514"/>
                    <a:pt x="525" y="478"/>
                    <a:pt x="572" y="371"/>
                  </a:cubicBezTo>
                  <a:cubicBezTo>
                    <a:pt x="606" y="91"/>
                    <a:pt x="492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06" name="Google Shape;1006;p4"/>
            <p:cNvSpPr/>
            <p:nvPr/>
          </p:nvSpPr>
          <p:spPr>
            <a:xfrm>
              <a:off x="201488" y="2098384"/>
              <a:ext cx="23702" cy="17705"/>
            </a:xfrm>
            <a:custGeom>
              <a:avLst/>
              <a:gdLst/>
              <a:ahLst/>
              <a:cxnLst/>
              <a:rect l="l" t="t" r="r" b="b"/>
              <a:pathLst>
                <a:path w="751" h="561" extrusionOk="0">
                  <a:moveTo>
                    <a:pt x="568" y="0"/>
                  </a:moveTo>
                  <a:cubicBezTo>
                    <a:pt x="551" y="0"/>
                    <a:pt x="533" y="4"/>
                    <a:pt x="512" y="12"/>
                  </a:cubicBezTo>
                  <a:cubicBezTo>
                    <a:pt x="334" y="60"/>
                    <a:pt x="155" y="120"/>
                    <a:pt x="0" y="286"/>
                  </a:cubicBezTo>
                  <a:cubicBezTo>
                    <a:pt x="119" y="382"/>
                    <a:pt x="226" y="465"/>
                    <a:pt x="334" y="560"/>
                  </a:cubicBezTo>
                  <a:cubicBezTo>
                    <a:pt x="548" y="536"/>
                    <a:pt x="584" y="239"/>
                    <a:pt x="750" y="155"/>
                  </a:cubicBezTo>
                  <a:cubicBezTo>
                    <a:pt x="703" y="120"/>
                    <a:pt x="667" y="84"/>
                    <a:pt x="643" y="36"/>
                  </a:cubicBezTo>
                  <a:cubicBezTo>
                    <a:pt x="620" y="13"/>
                    <a:pt x="597" y="0"/>
                    <a:pt x="5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07" name="Google Shape;1007;p4"/>
            <p:cNvSpPr/>
            <p:nvPr/>
          </p:nvSpPr>
          <p:spPr>
            <a:xfrm>
              <a:off x="203729" y="2067961"/>
              <a:ext cx="16569" cy="19946"/>
            </a:xfrm>
            <a:custGeom>
              <a:avLst/>
              <a:gdLst/>
              <a:ahLst/>
              <a:cxnLst/>
              <a:rect l="l" t="t" r="r" b="b"/>
              <a:pathLst>
                <a:path w="525" h="632" extrusionOk="0">
                  <a:moveTo>
                    <a:pt x="358" y="0"/>
                  </a:moveTo>
                  <a:lnTo>
                    <a:pt x="358" y="0"/>
                  </a:lnTo>
                  <a:cubicBezTo>
                    <a:pt x="263" y="48"/>
                    <a:pt x="167" y="119"/>
                    <a:pt x="144" y="250"/>
                  </a:cubicBezTo>
                  <a:cubicBezTo>
                    <a:pt x="1" y="453"/>
                    <a:pt x="96" y="536"/>
                    <a:pt x="239" y="595"/>
                  </a:cubicBezTo>
                  <a:cubicBezTo>
                    <a:pt x="322" y="607"/>
                    <a:pt x="394" y="607"/>
                    <a:pt x="465" y="631"/>
                  </a:cubicBezTo>
                  <a:cubicBezTo>
                    <a:pt x="346" y="453"/>
                    <a:pt x="525" y="191"/>
                    <a:pt x="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08" name="Google Shape;1008;p4"/>
            <p:cNvSpPr/>
            <p:nvPr/>
          </p:nvSpPr>
          <p:spPr>
            <a:xfrm>
              <a:off x="196975" y="2076577"/>
              <a:ext cx="14297" cy="17074"/>
            </a:xfrm>
            <a:custGeom>
              <a:avLst/>
              <a:gdLst/>
              <a:ahLst/>
              <a:cxnLst/>
              <a:rect l="l" t="t" r="r" b="b"/>
              <a:pathLst>
                <a:path w="453" h="541" extrusionOk="0">
                  <a:moveTo>
                    <a:pt x="358" y="1"/>
                  </a:moveTo>
                  <a:cubicBezTo>
                    <a:pt x="203" y="96"/>
                    <a:pt x="0" y="191"/>
                    <a:pt x="119" y="489"/>
                  </a:cubicBezTo>
                  <a:cubicBezTo>
                    <a:pt x="159" y="526"/>
                    <a:pt x="192" y="541"/>
                    <a:pt x="220" y="541"/>
                  </a:cubicBezTo>
                  <a:cubicBezTo>
                    <a:pt x="318" y="541"/>
                    <a:pt x="360" y="362"/>
                    <a:pt x="453" y="334"/>
                  </a:cubicBezTo>
                  <a:cubicBezTo>
                    <a:pt x="429" y="215"/>
                    <a:pt x="381" y="120"/>
                    <a:pt x="3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09" name="Google Shape;1009;p4"/>
            <p:cNvSpPr/>
            <p:nvPr/>
          </p:nvSpPr>
          <p:spPr>
            <a:xfrm>
              <a:off x="201110" y="2096143"/>
              <a:ext cx="17674" cy="11298"/>
            </a:xfrm>
            <a:custGeom>
              <a:avLst/>
              <a:gdLst/>
              <a:ahLst/>
              <a:cxnLst/>
              <a:rect l="l" t="t" r="r" b="b"/>
              <a:pathLst>
                <a:path w="560" h="358" extrusionOk="0">
                  <a:moveTo>
                    <a:pt x="453" y="0"/>
                  </a:moveTo>
                  <a:cubicBezTo>
                    <a:pt x="262" y="0"/>
                    <a:pt x="119" y="72"/>
                    <a:pt x="0" y="250"/>
                  </a:cubicBezTo>
                  <a:cubicBezTo>
                    <a:pt x="0" y="286"/>
                    <a:pt x="0" y="333"/>
                    <a:pt x="12" y="357"/>
                  </a:cubicBezTo>
                  <a:cubicBezTo>
                    <a:pt x="203" y="333"/>
                    <a:pt x="405" y="274"/>
                    <a:pt x="560" y="131"/>
                  </a:cubicBezTo>
                  <a:cubicBezTo>
                    <a:pt x="560" y="48"/>
                    <a:pt x="488" y="48"/>
                    <a:pt x="4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10" name="Google Shape;1010;p4"/>
            <p:cNvSpPr/>
            <p:nvPr/>
          </p:nvSpPr>
          <p:spPr>
            <a:xfrm>
              <a:off x="220645" y="2060071"/>
              <a:ext cx="12056" cy="15812"/>
            </a:xfrm>
            <a:custGeom>
              <a:avLst/>
              <a:gdLst/>
              <a:ahLst/>
              <a:cxnLst/>
              <a:rect l="l" t="t" r="r" b="b"/>
              <a:pathLst>
                <a:path w="382" h="501" extrusionOk="0">
                  <a:moveTo>
                    <a:pt x="155" y="0"/>
                  </a:moveTo>
                  <a:cubicBezTo>
                    <a:pt x="119" y="12"/>
                    <a:pt x="96" y="24"/>
                    <a:pt x="60" y="60"/>
                  </a:cubicBezTo>
                  <a:cubicBezTo>
                    <a:pt x="60" y="226"/>
                    <a:pt x="0" y="405"/>
                    <a:pt x="167" y="500"/>
                  </a:cubicBezTo>
                  <a:cubicBezTo>
                    <a:pt x="274" y="464"/>
                    <a:pt x="346" y="369"/>
                    <a:pt x="381" y="250"/>
                  </a:cubicBezTo>
                  <a:cubicBezTo>
                    <a:pt x="227" y="250"/>
                    <a:pt x="155" y="167"/>
                    <a:pt x="1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11" name="Google Shape;1011;p4"/>
            <p:cNvSpPr/>
            <p:nvPr/>
          </p:nvSpPr>
          <p:spPr>
            <a:xfrm>
              <a:off x="201488" y="2017214"/>
              <a:ext cx="188287" cy="233386"/>
            </a:xfrm>
            <a:custGeom>
              <a:avLst/>
              <a:gdLst/>
              <a:ahLst/>
              <a:cxnLst/>
              <a:rect l="l" t="t" r="r" b="b"/>
              <a:pathLst>
                <a:path w="5966" h="7395" extrusionOk="0">
                  <a:moveTo>
                    <a:pt x="4929" y="1"/>
                  </a:moveTo>
                  <a:cubicBezTo>
                    <a:pt x="4834" y="48"/>
                    <a:pt x="4775" y="132"/>
                    <a:pt x="4703" y="179"/>
                  </a:cubicBezTo>
                  <a:cubicBezTo>
                    <a:pt x="4675" y="191"/>
                    <a:pt x="4648" y="196"/>
                    <a:pt x="4621" y="196"/>
                  </a:cubicBezTo>
                  <a:cubicBezTo>
                    <a:pt x="4513" y="196"/>
                    <a:pt x="4413" y="115"/>
                    <a:pt x="4298" y="96"/>
                  </a:cubicBezTo>
                  <a:cubicBezTo>
                    <a:pt x="4275" y="90"/>
                    <a:pt x="4251" y="87"/>
                    <a:pt x="4228" y="87"/>
                  </a:cubicBezTo>
                  <a:cubicBezTo>
                    <a:pt x="4153" y="87"/>
                    <a:pt x="4079" y="116"/>
                    <a:pt x="4025" y="179"/>
                  </a:cubicBezTo>
                  <a:cubicBezTo>
                    <a:pt x="3912" y="247"/>
                    <a:pt x="3863" y="431"/>
                    <a:pt x="3708" y="431"/>
                  </a:cubicBezTo>
                  <a:cubicBezTo>
                    <a:pt x="3698" y="431"/>
                    <a:pt x="3689" y="431"/>
                    <a:pt x="3679" y="429"/>
                  </a:cubicBezTo>
                  <a:cubicBezTo>
                    <a:pt x="3501" y="525"/>
                    <a:pt x="3274" y="513"/>
                    <a:pt x="3132" y="691"/>
                  </a:cubicBezTo>
                  <a:cubicBezTo>
                    <a:pt x="3055" y="833"/>
                    <a:pt x="2979" y="944"/>
                    <a:pt x="2830" y="944"/>
                  </a:cubicBezTo>
                  <a:cubicBezTo>
                    <a:pt x="2816" y="944"/>
                    <a:pt x="2802" y="943"/>
                    <a:pt x="2786" y="941"/>
                  </a:cubicBezTo>
                  <a:lnTo>
                    <a:pt x="2786" y="1191"/>
                  </a:lnTo>
                  <a:lnTo>
                    <a:pt x="2667" y="1191"/>
                  </a:lnTo>
                  <a:cubicBezTo>
                    <a:pt x="2631" y="1191"/>
                    <a:pt x="2620" y="1203"/>
                    <a:pt x="2596" y="1227"/>
                  </a:cubicBezTo>
                  <a:cubicBezTo>
                    <a:pt x="2489" y="1322"/>
                    <a:pt x="2453" y="1465"/>
                    <a:pt x="2453" y="1608"/>
                  </a:cubicBezTo>
                  <a:cubicBezTo>
                    <a:pt x="2477" y="1680"/>
                    <a:pt x="2501" y="1763"/>
                    <a:pt x="2536" y="1834"/>
                  </a:cubicBezTo>
                  <a:cubicBezTo>
                    <a:pt x="2560" y="1858"/>
                    <a:pt x="2596" y="1858"/>
                    <a:pt x="2620" y="1858"/>
                  </a:cubicBezTo>
                  <a:cubicBezTo>
                    <a:pt x="2620" y="1858"/>
                    <a:pt x="2620" y="1894"/>
                    <a:pt x="2608" y="1894"/>
                  </a:cubicBezTo>
                  <a:cubicBezTo>
                    <a:pt x="2595" y="1897"/>
                    <a:pt x="2583" y="1899"/>
                    <a:pt x="2573" y="1899"/>
                  </a:cubicBezTo>
                  <a:cubicBezTo>
                    <a:pt x="2506" y="1899"/>
                    <a:pt x="2484" y="1838"/>
                    <a:pt x="2453" y="1787"/>
                  </a:cubicBezTo>
                  <a:cubicBezTo>
                    <a:pt x="2393" y="1715"/>
                    <a:pt x="2310" y="1656"/>
                    <a:pt x="2215" y="1644"/>
                  </a:cubicBezTo>
                  <a:cubicBezTo>
                    <a:pt x="2183" y="1696"/>
                    <a:pt x="2157" y="1716"/>
                    <a:pt x="2133" y="1716"/>
                  </a:cubicBezTo>
                  <a:cubicBezTo>
                    <a:pt x="2060" y="1716"/>
                    <a:pt x="2013" y="1540"/>
                    <a:pt x="1938" y="1540"/>
                  </a:cubicBezTo>
                  <a:cubicBezTo>
                    <a:pt x="1924" y="1540"/>
                    <a:pt x="1909" y="1546"/>
                    <a:pt x="1893" y="1561"/>
                  </a:cubicBezTo>
                  <a:cubicBezTo>
                    <a:pt x="1798" y="1596"/>
                    <a:pt x="1715" y="1561"/>
                    <a:pt x="1608" y="1680"/>
                  </a:cubicBezTo>
                  <a:cubicBezTo>
                    <a:pt x="1262" y="2084"/>
                    <a:pt x="965" y="2501"/>
                    <a:pt x="893" y="3085"/>
                  </a:cubicBezTo>
                  <a:cubicBezTo>
                    <a:pt x="953" y="3251"/>
                    <a:pt x="1238" y="3263"/>
                    <a:pt x="1167" y="3501"/>
                  </a:cubicBezTo>
                  <a:cubicBezTo>
                    <a:pt x="1129" y="3600"/>
                    <a:pt x="1077" y="3628"/>
                    <a:pt x="1019" y="3628"/>
                  </a:cubicBezTo>
                  <a:cubicBezTo>
                    <a:pt x="943" y="3628"/>
                    <a:pt x="858" y="3580"/>
                    <a:pt x="785" y="3580"/>
                  </a:cubicBezTo>
                  <a:cubicBezTo>
                    <a:pt x="773" y="3580"/>
                    <a:pt x="761" y="3582"/>
                    <a:pt x="750" y="3585"/>
                  </a:cubicBezTo>
                  <a:cubicBezTo>
                    <a:pt x="715" y="3608"/>
                    <a:pt x="691" y="3692"/>
                    <a:pt x="655" y="3739"/>
                  </a:cubicBezTo>
                  <a:cubicBezTo>
                    <a:pt x="596" y="3811"/>
                    <a:pt x="596" y="3906"/>
                    <a:pt x="631" y="3989"/>
                  </a:cubicBezTo>
                  <a:cubicBezTo>
                    <a:pt x="762" y="4180"/>
                    <a:pt x="988" y="4168"/>
                    <a:pt x="1191" y="4287"/>
                  </a:cubicBezTo>
                  <a:cubicBezTo>
                    <a:pt x="1147" y="4308"/>
                    <a:pt x="1106" y="4317"/>
                    <a:pt x="1069" y="4317"/>
                  </a:cubicBezTo>
                  <a:cubicBezTo>
                    <a:pt x="924" y="4317"/>
                    <a:pt x="824" y="4188"/>
                    <a:pt x="703" y="4188"/>
                  </a:cubicBezTo>
                  <a:cubicBezTo>
                    <a:pt x="680" y="4188"/>
                    <a:pt x="656" y="4193"/>
                    <a:pt x="631" y="4204"/>
                  </a:cubicBezTo>
                  <a:cubicBezTo>
                    <a:pt x="607" y="4228"/>
                    <a:pt x="584" y="4239"/>
                    <a:pt x="572" y="4263"/>
                  </a:cubicBezTo>
                  <a:cubicBezTo>
                    <a:pt x="179" y="4513"/>
                    <a:pt x="345" y="5120"/>
                    <a:pt x="0" y="5394"/>
                  </a:cubicBezTo>
                  <a:cubicBezTo>
                    <a:pt x="36" y="5525"/>
                    <a:pt x="119" y="5597"/>
                    <a:pt x="226" y="5644"/>
                  </a:cubicBezTo>
                  <a:cubicBezTo>
                    <a:pt x="339" y="5723"/>
                    <a:pt x="334" y="5812"/>
                    <a:pt x="284" y="5812"/>
                  </a:cubicBezTo>
                  <a:cubicBezTo>
                    <a:pt x="281" y="5812"/>
                    <a:pt x="277" y="5812"/>
                    <a:pt x="274" y="5811"/>
                  </a:cubicBezTo>
                  <a:cubicBezTo>
                    <a:pt x="250" y="5847"/>
                    <a:pt x="250" y="5882"/>
                    <a:pt x="250" y="5930"/>
                  </a:cubicBezTo>
                  <a:cubicBezTo>
                    <a:pt x="476" y="6144"/>
                    <a:pt x="1084" y="6085"/>
                    <a:pt x="703" y="6740"/>
                  </a:cubicBezTo>
                  <a:cubicBezTo>
                    <a:pt x="703" y="6764"/>
                    <a:pt x="846" y="6883"/>
                    <a:pt x="929" y="6954"/>
                  </a:cubicBezTo>
                  <a:cubicBezTo>
                    <a:pt x="979" y="6942"/>
                    <a:pt x="1018" y="6937"/>
                    <a:pt x="1049" y="6937"/>
                  </a:cubicBezTo>
                  <a:cubicBezTo>
                    <a:pt x="1326" y="6937"/>
                    <a:pt x="900" y="7373"/>
                    <a:pt x="1179" y="7395"/>
                  </a:cubicBezTo>
                  <a:cubicBezTo>
                    <a:pt x="1239" y="7183"/>
                    <a:pt x="1385" y="7074"/>
                    <a:pt x="1586" y="7074"/>
                  </a:cubicBezTo>
                  <a:cubicBezTo>
                    <a:pt x="1623" y="7074"/>
                    <a:pt x="1662" y="7078"/>
                    <a:pt x="1703" y="7085"/>
                  </a:cubicBezTo>
                  <a:cubicBezTo>
                    <a:pt x="1775" y="7061"/>
                    <a:pt x="1847" y="7052"/>
                    <a:pt x="1920" y="7052"/>
                  </a:cubicBezTo>
                  <a:cubicBezTo>
                    <a:pt x="2097" y="7052"/>
                    <a:pt x="2275" y="7107"/>
                    <a:pt x="2453" y="7133"/>
                  </a:cubicBezTo>
                  <a:cubicBezTo>
                    <a:pt x="2608" y="7073"/>
                    <a:pt x="2751" y="7002"/>
                    <a:pt x="2905" y="6942"/>
                  </a:cubicBezTo>
                  <a:cubicBezTo>
                    <a:pt x="2971" y="6912"/>
                    <a:pt x="3036" y="6903"/>
                    <a:pt x="3103" y="6903"/>
                  </a:cubicBezTo>
                  <a:cubicBezTo>
                    <a:pt x="3170" y="6903"/>
                    <a:pt x="3239" y="6912"/>
                    <a:pt x="3310" y="6918"/>
                  </a:cubicBezTo>
                  <a:cubicBezTo>
                    <a:pt x="3324" y="6921"/>
                    <a:pt x="3338" y="6922"/>
                    <a:pt x="3351" y="6922"/>
                  </a:cubicBezTo>
                  <a:cubicBezTo>
                    <a:pt x="3573" y="6922"/>
                    <a:pt x="3620" y="6561"/>
                    <a:pt x="3847" y="6561"/>
                  </a:cubicBezTo>
                  <a:cubicBezTo>
                    <a:pt x="3851" y="6561"/>
                    <a:pt x="3854" y="6561"/>
                    <a:pt x="3858" y="6561"/>
                  </a:cubicBezTo>
                  <a:cubicBezTo>
                    <a:pt x="3965" y="6537"/>
                    <a:pt x="4048" y="6490"/>
                    <a:pt x="4060" y="6359"/>
                  </a:cubicBezTo>
                  <a:cubicBezTo>
                    <a:pt x="3944" y="6173"/>
                    <a:pt x="4213" y="5715"/>
                    <a:pt x="3773" y="5715"/>
                  </a:cubicBezTo>
                  <a:cubicBezTo>
                    <a:pt x="3762" y="5715"/>
                    <a:pt x="3751" y="5715"/>
                    <a:pt x="3739" y="5716"/>
                  </a:cubicBezTo>
                  <a:cubicBezTo>
                    <a:pt x="3632" y="5728"/>
                    <a:pt x="3548" y="5763"/>
                    <a:pt x="3453" y="5775"/>
                  </a:cubicBezTo>
                  <a:cubicBezTo>
                    <a:pt x="3441" y="5776"/>
                    <a:pt x="3430" y="5777"/>
                    <a:pt x="3418" y="5777"/>
                  </a:cubicBezTo>
                  <a:cubicBezTo>
                    <a:pt x="3299" y="5777"/>
                    <a:pt x="3178" y="5726"/>
                    <a:pt x="3048" y="5704"/>
                  </a:cubicBezTo>
                  <a:cubicBezTo>
                    <a:pt x="2977" y="5656"/>
                    <a:pt x="2834" y="5704"/>
                    <a:pt x="2858" y="5513"/>
                  </a:cubicBezTo>
                  <a:cubicBezTo>
                    <a:pt x="2893" y="5406"/>
                    <a:pt x="3012" y="5299"/>
                    <a:pt x="2929" y="5156"/>
                  </a:cubicBezTo>
                  <a:cubicBezTo>
                    <a:pt x="2827" y="5074"/>
                    <a:pt x="2744" y="5041"/>
                    <a:pt x="2674" y="5041"/>
                  </a:cubicBezTo>
                  <a:cubicBezTo>
                    <a:pt x="2399" y="5041"/>
                    <a:pt x="2318" y="5544"/>
                    <a:pt x="2072" y="5573"/>
                  </a:cubicBezTo>
                  <a:cubicBezTo>
                    <a:pt x="2250" y="5427"/>
                    <a:pt x="2179" y="4922"/>
                    <a:pt x="2498" y="4922"/>
                  </a:cubicBezTo>
                  <a:cubicBezTo>
                    <a:pt x="2542" y="4922"/>
                    <a:pt x="2594" y="4932"/>
                    <a:pt x="2655" y="4954"/>
                  </a:cubicBezTo>
                  <a:cubicBezTo>
                    <a:pt x="2736" y="4985"/>
                    <a:pt x="2815" y="4997"/>
                    <a:pt x="2894" y="4997"/>
                  </a:cubicBezTo>
                  <a:cubicBezTo>
                    <a:pt x="3083" y="4997"/>
                    <a:pt x="3268" y="4928"/>
                    <a:pt x="3453" y="4894"/>
                  </a:cubicBezTo>
                  <a:cubicBezTo>
                    <a:pt x="3560" y="4882"/>
                    <a:pt x="3644" y="4835"/>
                    <a:pt x="3739" y="4763"/>
                  </a:cubicBezTo>
                  <a:cubicBezTo>
                    <a:pt x="3798" y="4716"/>
                    <a:pt x="3846" y="4656"/>
                    <a:pt x="3882" y="4585"/>
                  </a:cubicBezTo>
                  <a:cubicBezTo>
                    <a:pt x="3960" y="4517"/>
                    <a:pt x="3912" y="4345"/>
                    <a:pt x="4035" y="4345"/>
                  </a:cubicBezTo>
                  <a:cubicBezTo>
                    <a:pt x="4043" y="4345"/>
                    <a:pt x="4051" y="4345"/>
                    <a:pt x="4060" y="4347"/>
                  </a:cubicBezTo>
                  <a:cubicBezTo>
                    <a:pt x="4108" y="4347"/>
                    <a:pt x="4155" y="4335"/>
                    <a:pt x="4179" y="4299"/>
                  </a:cubicBezTo>
                  <a:cubicBezTo>
                    <a:pt x="4215" y="4275"/>
                    <a:pt x="4227" y="4228"/>
                    <a:pt x="4263" y="4180"/>
                  </a:cubicBezTo>
                  <a:cubicBezTo>
                    <a:pt x="4334" y="4037"/>
                    <a:pt x="4453" y="3966"/>
                    <a:pt x="4572" y="3870"/>
                  </a:cubicBezTo>
                  <a:cubicBezTo>
                    <a:pt x="4929" y="3704"/>
                    <a:pt x="5215" y="3501"/>
                    <a:pt x="5096" y="2965"/>
                  </a:cubicBezTo>
                  <a:cubicBezTo>
                    <a:pt x="5064" y="2852"/>
                    <a:pt x="5120" y="2810"/>
                    <a:pt x="5196" y="2810"/>
                  </a:cubicBezTo>
                  <a:cubicBezTo>
                    <a:pt x="5232" y="2810"/>
                    <a:pt x="5272" y="2819"/>
                    <a:pt x="5310" y="2834"/>
                  </a:cubicBezTo>
                  <a:cubicBezTo>
                    <a:pt x="5358" y="2846"/>
                    <a:pt x="5418" y="2846"/>
                    <a:pt x="5465" y="2846"/>
                  </a:cubicBezTo>
                  <a:cubicBezTo>
                    <a:pt x="5596" y="2811"/>
                    <a:pt x="5703" y="2739"/>
                    <a:pt x="5727" y="2573"/>
                  </a:cubicBezTo>
                  <a:cubicBezTo>
                    <a:pt x="5715" y="2537"/>
                    <a:pt x="5703" y="2477"/>
                    <a:pt x="5668" y="2430"/>
                  </a:cubicBezTo>
                  <a:cubicBezTo>
                    <a:pt x="5549" y="2251"/>
                    <a:pt x="5489" y="2013"/>
                    <a:pt x="5251" y="1965"/>
                  </a:cubicBezTo>
                  <a:cubicBezTo>
                    <a:pt x="5191" y="1965"/>
                    <a:pt x="5156" y="1965"/>
                    <a:pt x="5108" y="2001"/>
                  </a:cubicBezTo>
                  <a:cubicBezTo>
                    <a:pt x="4985" y="2105"/>
                    <a:pt x="4870" y="2216"/>
                    <a:pt x="4720" y="2216"/>
                  </a:cubicBezTo>
                  <a:cubicBezTo>
                    <a:pt x="4682" y="2216"/>
                    <a:pt x="4640" y="2209"/>
                    <a:pt x="4596" y="2192"/>
                  </a:cubicBezTo>
                  <a:cubicBezTo>
                    <a:pt x="4536" y="2192"/>
                    <a:pt x="4465" y="2192"/>
                    <a:pt x="4394" y="2203"/>
                  </a:cubicBezTo>
                  <a:cubicBezTo>
                    <a:pt x="4343" y="2222"/>
                    <a:pt x="4292" y="2226"/>
                    <a:pt x="4241" y="2226"/>
                  </a:cubicBezTo>
                  <a:cubicBezTo>
                    <a:pt x="4183" y="2226"/>
                    <a:pt x="4126" y="2220"/>
                    <a:pt x="4070" y="2220"/>
                  </a:cubicBezTo>
                  <a:cubicBezTo>
                    <a:pt x="4014" y="2220"/>
                    <a:pt x="3959" y="2226"/>
                    <a:pt x="3905" y="2251"/>
                  </a:cubicBezTo>
                  <a:cubicBezTo>
                    <a:pt x="3846" y="2299"/>
                    <a:pt x="3798" y="2358"/>
                    <a:pt x="3763" y="2430"/>
                  </a:cubicBezTo>
                  <a:cubicBezTo>
                    <a:pt x="3739" y="2596"/>
                    <a:pt x="4036" y="2608"/>
                    <a:pt x="3882" y="2811"/>
                  </a:cubicBezTo>
                  <a:cubicBezTo>
                    <a:pt x="3989" y="2965"/>
                    <a:pt x="4108" y="3096"/>
                    <a:pt x="4227" y="3215"/>
                  </a:cubicBezTo>
                  <a:cubicBezTo>
                    <a:pt x="4246" y="3229"/>
                    <a:pt x="4264" y="3234"/>
                    <a:pt x="4282" y="3234"/>
                  </a:cubicBezTo>
                  <a:cubicBezTo>
                    <a:pt x="4310" y="3234"/>
                    <a:pt x="4336" y="3223"/>
                    <a:pt x="4358" y="3215"/>
                  </a:cubicBezTo>
                  <a:cubicBezTo>
                    <a:pt x="4429" y="3205"/>
                    <a:pt x="4457" y="3125"/>
                    <a:pt x="4524" y="3125"/>
                  </a:cubicBezTo>
                  <a:cubicBezTo>
                    <a:pt x="4535" y="3125"/>
                    <a:pt x="4547" y="3127"/>
                    <a:pt x="4560" y="3132"/>
                  </a:cubicBezTo>
                  <a:cubicBezTo>
                    <a:pt x="4462" y="3197"/>
                    <a:pt x="4364" y="3253"/>
                    <a:pt x="4248" y="3253"/>
                  </a:cubicBezTo>
                  <a:cubicBezTo>
                    <a:pt x="4237" y="3253"/>
                    <a:pt x="4226" y="3252"/>
                    <a:pt x="4215" y="3251"/>
                  </a:cubicBezTo>
                  <a:cubicBezTo>
                    <a:pt x="3941" y="3501"/>
                    <a:pt x="3632" y="3704"/>
                    <a:pt x="3429" y="4025"/>
                  </a:cubicBezTo>
                  <a:cubicBezTo>
                    <a:pt x="3359" y="4122"/>
                    <a:pt x="3308" y="4270"/>
                    <a:pt x="3215" y="4270"/>
                  </a:cubicBezTo>
                  <a:cubicBezTo>
                    <a:pt x="3182" y="4270"/>
                    <a:pt x="3143" y="4251"/>
                    <a:pt x="3096" y="4204"/>
                  </a:cubicBezTo>
                  <a:cubicBezTo>
                    <a:pt x="2965" y="4049"/>
                    <a:pt x="3096" y="3906"/>
                    <a:pt x="3203" y="3787"/>
                  </a:cubicBezTo>
                  <a:cubicBezTo>
                    <a:pt x="3251" y="3727"/>
                    <a:pt x="3322" y="3680"/>
                    <a:pt x="3370" y="3620"/>
                  </a:cubicBezTo>
                  <a:cubicBezTo>
                    <a:pt x="3644" y="3275"/>
                    <a:pt x="3584" y="3085"/>
                    <a:pt x="3143" y="2906"/>
                  </a:cubicBezTo>
                  <a:cubicBezTo>
                    <a:pt x="2988" y="3017"/>
                    <a:pt x="2885" y="3231"/>
                    <a:pt x="2679" y="3231"/>
                  </a:cubicBezTo>
                  <a:cubicBezTo>
                    <a:pt x="2664" y="3231"/>
                    <a:pt x="2648" y="3230"/>
                    <a:pt x="2631" y="3227"/>
                  </a:cubicBezTo>
                  <a:cubicBezTo>
                    <a:pt x="2953" y="3073"/>
                    <a:pt x="2953" y="3073"/>
                    <a:pt x="2989" y="2323"/>
                  </a:cubicBezTo>
                  <a:cubicBezTo>
                    <a:pt x="3038" y="2277"/>
                    <a:pt x="3092" y="2265"/>
                    <a:pt x="3147" y="2265"/>
                  </a:cubicBezTo>
                  <a:cubicBezTo>
                    <a:pt x="3215" y="2265"/>
                    <a:pt x="3286" y="2284"/>
                    <a:pt x="3353" y="2284"/>
                  </a:cubicBezTo>
                  <a:cubicBezTo>
                    <a:pt x="3387" y="2284"/>
                    <a:pt x="3421" y="2279"/>
                    <a:pt x="3453" y="2263"/>
                  </a:cubicBezTo>
                  <a:cubicBezTo>
                    <a:pt x="3572" y="2203"/>
                    <a:pt x="3667" y="2120"/>
                    <a:pt x="3763" y="2037"/>
                  </a:cubicBezTo>
                  <a:cubicBezTo>
                    <a:pt x="4120" y="1965"/>
                    <a:pt x="4263" y="1584"/>
                    <a:pt x="4525" y="1370"/>
                  </a:cubicBezTo>
                  <a:cubicBezTo>
                    <a:pt x="4534" y="1371"/>
                    <a:pt x="4544" y="1372"/>
                    <a:pt x="4553" y="1372"/>
                  </a:cubicBezTo>
                  <a:cubicBezTo>
                    <a:pt x="4797" y="1372"/>
                    <a:pt x="4904" y="980"/>
                    <a:pt x="5149" y="980"/>
                  </a:cubicBezTo>
                  <a:cubicBezTo>
                    <a:pt x="5181" y="980"/>
                    <a:pt x="5214" y="987"/>
                    <a:pt x="5251" y="1001"/>
                  </a:cubicBezTo>
                  <a:cubicBezTo>
                    <a:pt x="5286" y="1013"/>
                    <a:pt x="5320" y="1018"/>
                    <a:pt x="5352" y="1018"/>
                  </a:cubicBezTo>
                  <a:cubicBezTo>
                    <a:pt x="5451" y="1018"/>
                    <a:pt x="5536" y="969"/>
                    <a:pt x="5608" y="906"/>
                  </a:cubicBezTo>
                  <a:cubicBezTo>
                    <a:pt x="5751" y="775"/>
                    <a:pt x="5965" y="703"/>
                    <a:pt x="5894" y="429"/>
                  </a:cubicBezTo>
                  <a:cubicBezTo>
                    <a:pt x="5834" y="215"/>
                    <a:pt x="5644" y="215"/>
                    <a:pt x="5477" y="215"/>
                  </a:cubicBezTo>
                  <a:cubicBezTo>
                    <a:pt x="5310" y="191"/>
                    <a:pt x="5179" y="156"/>
                    <a:pt x="5060" y="48"/>
                  </a:cubicBezTo>
                  <a:cubicBezTo>
                    <a:pt x="5013" y="13"/>
                    <a:pt x="4977" y="1"/>
                    <a:pt x="49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12" name="Google Shape;1012;p4"/>
            <p:cNvSpPr/>
            <p:nvPr/>
          </p:nvSpPr>
          <p:spPr>
            <a:xfrm>
              <a:off x="316458" y="1964889"/>
              <a:ext cx="102602" cy="53620"/>
            </a:xfrm>
            <a:custGeom>
              <a:avLst/>
              <a:gdLst/>
              <a:ahLst/>
              <a:cxnLst/>
              <a:rect l="l" t="t" r="r" b="b"/>
              <a:pathLst>
                <a:path w="3251" h="1699" extrusionOk="0">
                  <a:moveTo>
                    <a:pt x="2981" y="0"/>
                  </a:moveTo>
                  <a:cubicBezTo>
                    <a:pt x="2862" y="0"/>
                    <a:pt x="2744" y="38"/>
                    <a:pt x="2628" y="38"/>
                  </a:cubicBezTo>
                  <a:cubicBezTo>
                    <a:pt x="2573" y="38"/>
                    <a:pt x="2518" y="29"/>
                    <a:pt x="2465" y="4"/>
                  </a:cubicBezTo>
                  <a:cubicBezTo>
                    <a:pt x="2430" y="83"/>
                    <a:pt x="2382" y="129"/>
                    <a:pt x="2316" y="129"/>
                  </a:cubicBezTo>
                  <a:cubicBezTo>
                    <a:pt x="2293" y="129"/>
                    <a:pt x="2267" y="124"/>
                    <a:pt x="2239" y="111"/>
                  </a:cubicBezTo>
                  <a:cubicBezTo>
                    <a:pt x="2096" y="242"/>
                    <a:pt x="2001" y="444"/>
                    <a:pt x="1798" y="480"/>
                  </a:cubicBezTo>
                  <a:cubicBezTo>
                    <a:pt x="1715" y="528"/>
                    <a:pt x="1644" y="575"/>
                    <a:pt x="1572" y="623"/>
                  </a:cubicBezTo>
                  <a:cubicBezTo>
                    <a:pt x="1427" y="684"/>
                    <a:pt x="1282" y="814"/>
                    <a:pt x="1146" y="814"/>
                  </a:cubicBezTo>
                  <a:cubicBezTo>
                    <a:pt x="1070" y="814"/>
                    <a:pt x="997" y="774"/>
                    <a:pt x="929" y="659"/>
                  </a:cubicBezTo>
                  <a:cubicBezTo>
                    <a:pt x="902" y="635"/>
                    <a:pt x="880" y="626"/>
                    <a:pt x="861" y="626"/>
                  </a:cubicBezTo>
                  <a:cubicBezTo>
                    <a:pt x="821" y="626"/>
                    <a:pt x="795" y="666"/>
                    <a:pt x="763" y="706"/>
                  </a:cubicBezTo>
                  <a:cubicBezTo>
                    <a:pt x="691" y="802"/>
                    <a:pt x="667" y="933"/>
                    <a:pt x="596" y="1016"/>
                  </a:cubicBezTo>
                  <a:cubicBezTo>
                    <a:pt x="453" y="1063"/>
                    <a:pt x="286" y="1111"/>
                    <a:pt x="1" y="1218"/>
                  </a:cubicBezTo>
                  <a:cubicBezTo>
                    <a:pt x="334" y="1254"/>
                    <a:pt x="370" y="1433"/>
                    <a:pt x="358" y="1647"/>
                  </a:cubicBezTo>
                  <a:cubicBezTo>
                    <a:pt x="385" y="1683"/>
                    <a:pt x="412" y="1699"/>
                    <a:pt x="450" y="1699"/>
                  </a:cubicBezTo>
                  <a:cubicBezTo>
                    <a:pt x="462" y="1699"/>
                    <a:pt x="475" y="1697"/>
                    <a:pt x="489" y="1695"/>
                  </a:cubicBezTo>
                  <a:cubicBezTo>
                    <a:pt x="882" y="1421"/>
                    <a:pt x="1405" y="1456"/>
                    <a:pt x="1715" y="1004"/>
                  </a:cubicBezTo>
                  <a:cubicBezTo>
                    <a:pt x="2013" y="825"/>
                    <a:pt x="2370" y="944"/>
                    <a:pt x="2620" y="659"/>
                  </a:cubicBezTo>
                  <a:cubicBezTo>
                    <a:pt x="2679" y="623"/>
                    <a:pt x="2751" y="587"/>
                    <a:pt x="2810" y="540"/>
                  </a:cubicBezTo>
                  <a:cubicBezTo>
                    <a:pt x="2894" y="325"/>
                    <a:pt x="3239" y="409"/>
                    <a:pt x="3251" y="99"/>
                  </a:cubicBezTo>
                  <a:cubicBezTo>
                    <a:pt x="3162" y="22"/>
                    <a:pt x="3071" y="0"/>
                    <a:pt x="29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13" name="Google Shape;1013;p4"/>
            <p:cNvSpPr/>
            <p:nvPr/>
          </p:nvSpPr>
          <p:spPr>
            <a:xfrm>
              <a:off x="299542" y="2029585"/>
              <a:ext cx="17705" cy="10604"/>
            </a:xfrm>
            <a:custGeom>
              <a:avLst/>
              <a:gdLst/>
              <a:ahLst/>
              <a:cxnLst/>
              <a:rect l="l" t="t" r="r" b="b"/>
              <a:pathLst>
                <a:path w="561" h="336" extrusionOk="0">
                  <a:moveTo>
                    <a:pt x="333" y="0"/>
                  </a:moveTo>
                  <a:cubicBezTo>
                    <a:pt x="176" y="0"/>
                    <a:pt x="77" y="150"/>
                    <a:pt x="1" y="335"/>
                  </a:cubicBezTo>
                  <a:cubicBezTo>
                    <a:pt x="37" y="293"/>
                    <a:pt x="84" y="281"/>
                    <a:pt x="135" y="281"/>
                  </a:cubicBezTo>
                  <a:cubicBezTo>
                    <a:pt x="209" y="281"/>
                    <a:pt x="293" y="307"/>
                    <a:pt x="367" y="307"/>
                  </a:cubicBezTo>
                  <a:cubicBezTo>
                    <a:pt x="459" y="307"/>
                    <a:pt x="535" y="267"/>
                    <a:pt x="560" y="85"/>
                  </a:cubicBezTo>
                  <a:cubicBezTo>
                    <a:pt x="473" y="26"/>
                    <a:pt x="398" y="0"/>
                    <a:pt x="3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14" name="Google Shape;1014;p4"/>
            <p:cNvSpPr/>
            <p:nvPr/>
          </p:nvSpPr>
          <p:spPr>
            <a:xfrm>
              <a:off x="266847" y="2043882"/>
              <a:ext cx="18841" cy="14612"/>
            </a:xfrm>
            <a:custGeom>
              <a:avLst/>
              <a:gdLst/>
              <a:ahLst/>
              <a:cxnLst/>
              <a:rect l="l" t="t" r="r" b="b"/>
              <a:pathLst>
                <a:path w="597" h="463" extrusionOk="0">
                  <a:moveTo>
                    <a:pt x="43" y="1"/>
                  </a:moveTo>
                  <a:cubicBezTo>
                    <a:pt x="37" y="1"/>
                    <a:pt x="31" y="1"/>
                    <a:pt x="25" y="1"/>
                  </a:cubicBezTo>
                  <a:cubicBezTo>
                    <a:pt x="1" y="215"/>
                    <a:pt x="179" y="263"/>
                    <a:pt x="263" y="382"/>
                  </a:cubicBezTo>
                  <a:cubicBezTo>
                    <a:pt x="313" y="438"/>
                    <a:pt x="364" y="463"/>
                    <a:pt x="416" y="463"/>
                  </a:cubicBezTo>
                  <a:cubicBezTo>
                    <a:pt x="474" y="463"/>
                    <a:pt x="533" y="432"/>
                    <a:pt x="596" y="382"/>
                  </a:cubicBezTo>
                  <a:cubicBezTo>
                    <a:pt x="422" y="231"/>
                    <a:pt x="293" y="1"/>
                    <a:pt x="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15" name="Google Shape;1015;p4"/>
            <p:cNvSpPr/>
            <p:nvPr/>
          </p:nvSpPr>
          <p:spPr>
            <a:xfrm>
              <a:off x="327346" y="2013932"/>
              <a:ext cx="15433" cy="10888"/>
            </a:xfrm>
            <a:custGeom>
              <a:avLst/>
              <a:gdLst/>
              <a:ahLst/>
              <a:cxnLst/>
              <a:rect l="l" t="t" r="r" b="b"/>
              <a:pathLst>
                <a:path w="489" h="345" extrusionOk="0">
                  <a:moveTo>
                    <a:pt x="300" y="0"/>
                  </a:moveTo>
                  <a:cubicBezTo>
                    <a:pt x="237" y="0"/>
                    <a:pt x="175" y="29"/>
                    <a:pt x="108" y="81"/>
                  </a:cubicBezTo>
                  <a:lnTo>
                    <a:pt x="1" y="81"/>
                  </a:lnTo>
                  <a:lnTo>
                    <a:pt x="1" y="307"/>
                  </a:lnTo>
                  <a:cubicBezTo>
                    <a:pt x="108" y="307"/>
                    <a:pt x="227" y="331"/>
                    <a:pt x="334" y="331"/>
                  </a:cubicBezTo>
                  <a:cubicBezTo>
                    <a:pt x="353" y="341"/>
                    <a:pt x="370" y="345"/>
                    <a:pt x="386" y="345"/>
                  </a:cubicBezTo>
                  <a:cubicBezTo>
                    <a:pt x="447" y="345"/>
                    <a:pt x="479" y="276"/>
                    <a:pt x="489" y="200"/>
                  </a:cubicBezTo>
                  <a:cubicBezTo>
                    <a:pt x="489" y="141"/>
                    <a:pt x="465" y="81"/>
                    <a:pt x="418" y="33"/>
                  </a:cubicBezTo>
                  <a:cubicBezTo>
                    <a:pt x="377" y="11"/>
                    <a:pt x="338" y="0"/>
                    <a:pt x="3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16" name="Google Shape;1016;p4"/>
            <p:cNvSpPr/>
            <p:nvPr/>
          </p:nvSpPr>
          <p:spPr>
            <a:xfrm>
              <a:off x="332238" y="1984519"/>
              <a:ext cx="9784" cy="12119"/>
            </a:xfrm>
            <a:custGeom>
              <a:avLst/>
              <a:gdLst/>
              <a:ahLst/>
              <a:cxnLst/>
              <a:rect l="l" t="t" r="r" b="b"/>
              <a:pathLst>
                <a:path w="310" h="384" extrusionOk="0">
                  <a:moveTo>
                    <a:pt x="191" y="1"/>
                  </a:moveTo>
                  <a:cubicBezTo>
                    <a:pt x="24" y="72"/>
                    <a:pt x="1" y="203"/>
                    <a:pt x="84" y="382"/>
                  </a:cubicBezTo>
                  <a:cubicBezTo>
                    <a:pt x="94" y="383"/>
                    <a:pt x="104" y="383"/>
                    <a:pt x="114" y="383"/>
                  </a:cubicBezTo>
                  <a:cubicBezTo>
                    <a:pt x="258" y="383"/>
                    <a:pt x="309" y="299"/>
                    <a:pt x="298" y="132"/>
                  </a:cubicBezTo>
                  <a:cubicBezTo>
                    <a:pt x="251" y="72"/>
                    <a:pt x="251" y="1"/>
                    <a:pt x="1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17" name="Google Shape;1017;p4"/>
            <p:cNvSpPr/>
            <p:nvPr/>
          </p:nvSpPr>
          <p:spPr>
            <a:xfrm>
              <a:off x="288276" y="2040126"/>
              <a:ext cx="11930" cy="9184"/>
            </a:xfrm>
            <a:custGeom>
              <a:avLst/>
              <a:gdLst/>
              <a:ahLst/>
              <a:cxnLst/>
              <a:rect l="l" t="t" r="r" b="b"/>
              <a:pathLst>
                <a:path w="378" h="291" extrusionOk="0">
                  <a:moveTo>
                    <a:pt x="321" y="0"/>
                  </a:moveTo>
                  <a:cubicBezTo>
                    <a:pt x="168" y="0"/>
                    <a:pt x="68" y="105"/>
                    <a:pt x="1" y="263"/>
                  </a:cubicBezTo>
                  <a:cubicBezTo>
                    <a:pt x="70" y="275"/>
                    <a:pt x="138" y="290"/>
                    <a:pt x="196" y="290"/>
                  </a:cubicBezTo>
                  <a:cubicBezTo>
                    <a:pt x="306" y="290"/>
                    <a:pt x="377" y="235"/>
                    <a:pt x="346" y="1"/>
                  </a:cubicBezTo>
                  <a:cubicBezTo>
                    <a:pt x="337" y="0"/>
                    <a:pt x="329" y="0"/>
                    <a:pt x="3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18" name="Google Shape;1018;p4"/>
            <p:cNvSpPr/>
            <p:nvPr/>
          </p:nvSpPr>
          <p:spPr>
            <a:xfrm>
              <a:off x="338265" y="1976282"/>
              <a:ext cx="7164" cy="12403"/>
            </a:xfrm>
            <a:custGeom>
              <a:avLst/>
              <a:gdLst/>
              <a:ahLst/>
              <a:cxnLst/>
              <a:rect l="l" t="t" r="r" b="b"/>
              <a:pathLst>
                <a:path w="227" h="393" extrusionOk="0">
                  <a:moveTo>
                    <a:pt x="226" y="0"/>
                  </a:moveTo>
                  <a:cubicBezTo>
                    <a:pt x="131" y="0"/>
                    <a:pt x="60" y="24"/>
                    <a:pt x="0" y="107"/>
                  </a:cubicBezTo>
                  <a:lnTo>
                    <a:pt x="0" y="262"/>
                  </a:lnTo>
                  <a:cubicBezTo>
                    <a:pt x="24" y="298"/>
                    <a:pt x="72" y="345"/>
                    <a:pt x="107" y="393"/>
                  </a:cubicBezTo>
                  <a:cubicBezTo>
                    <a:pt x="131" y="345"/>
                    <a:pt x="179" y="298"/>
                    <a:pt x="226" y="274"/>
                  </a:cubicBezTo>
                  <a:lnTo>
                    <a:pt x="2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19" name="Google Shape;1019;p4"/>
            <p:cNvSpPr/>
            <p:nvPr/>
          </p:nvSpPr>
          <p:spPr>
            <a:xfrm>
              <a:off x="307053" y="2107315"/>
              <a:ext cx="95848" cy="110965"/>
            </a:xfrm>
            <a:custGeom>
              <a:avLst/>
              <a:gdLst/>
              <a:ahLst/>
              <a:cxnLst/>
              <a:rect l="l" t="t" r="r" b="b"/>
              <a:pathLst>
                <a:path w="3037" h="3516" extrusionOk="0">
                  <a:moveTo>
                    <a:pt x="1604" y="2395"/>
                  </a:moveTo>
                  <a:cubicBezTo>
                    <a:pt x="1611" y="2395"/>
                    <a:pt x="1617" y="2395"/>
                    <a:pt x="1624" y="2396"/>
                  </a:cubicBezTo>
                  <a:lnTo>
                    <a:pt x="1624" y="2396"/>
                  </a:lnTo>
                  <a:cubicBezTo>
                    <a:pt x="1628" y="2416"/>
                    <a:pt x="1638" y="2445"/>
                    <a:pt x="1652" y="2445"/>
                  </a:cubicBezTo>
                  <a:cubicBezTo>
                    <a:pt x="1657" y="2445"/>
                    <a:pt x="1662" y="2442"/>
                    <a:pt x="1668" y="2432"/>
                  </a:cubicBezTo>
                  <a:cubicBezTo>
                    <a:pt x="1681" y="2416"/>
                    <a:pt x="1691" y="2409"/>
                    <a:pt x="1698" y="2409"/>
                  </a:cubicBezTo>
                  <a:cubicBezTo>
                    <a:pt x="1716" y="2409"/>
                    <a:pt x="1708" y="2454"/>
                    <a:pt x="1656" y="2480"/>
                  </a:cubicBezTo>
                  <a:cubicBezTo>
                    <a:pt x="1584" y="2504"/>
                    <a:pt x="1513" y="2504"/>
                    <a:pt x="1453" y="2551"/>
                  </a:cubicBezTo>
                  <a:cubicBezTo>
                    <a:pt x="1424" y="2590"/>
                    <a:pt x="1411" y="2621"/>
                    <a:pt x="1414" y="2663"/>
                  </a:cubicBezTo>
                  <a:lnTo>
                    <a:pt x="1414" y="2663"/>
                  </a:lnTo>
                  <a:cubicBezTo>
                    <a:pt x="1367" y="2622"/>
                    <a:pt x="1240" y="2610"/>
                    <a:pt x="1358" y="2492"/>
                  </a:cubicBezTo>
                  <a:cubicBezTo>
                    <a:pt x="1423" y="2448"/>
                    <a:pt x="1508" y="2395"/>
                    <a:pt x="1604" y="2395"/>
                  </a:cubicBezTo>
                  <a:close/>
                  <a:moveTo>
                    <a:pt x="1811" y="1"/>
                  </a:moveTo>
                  <a:cubicBezTo>
                    <a:pt x="1634" y="1"/>
                    <a:pt x="1643" y="222"/>
                    <a:pt x="1692" y="396"/>
                  </a:cubicBezTo>
                  <a:cubicBezTo>
                    <a:pt x="1859" y="911"/>
                    <a:pt x="1680" y="1089"/>
                    <a:pt x="1293" y="1089"/>
                  </a:cubicBezTo>
                  <a:cubicBezTo>
                    <a:pt x="1268" y="1089"/>
                    <a:pt x="1242" y="1088"/>
                    <a:pt x="1215" y="1087"/>
                  </a:cubicBezTo>
                  <a:cubicBezTo>
                    <a:pt x="1061" y="1194"/>
                    <a:pt x="894" y="1289"/>
                    <a:pt x="751" y="1408"/>
                  </a:cubicBezTo>
                  <a:lnTo>
                    <a:pt x="751" y="1527"/>
                  </a:lnTo>
                  <a:cubicBezTo>
                    <a:pt x="739" y="1777"/>
                    <a:pt x="882" y="2015"/>
                    <a:pt x="799" y="2254"/>
                  </a:cubicBezTo>
                  <a:cubicBezTo>
                    <a:pt x="713" y="2091"/>
                    <a:pt x="616" y="1960"/>
                    <a:pt x="471" y="1960"/>
                  </a:cubicBezTo>
                  <a:cubicBezTo>
                    <a:pt x="413" y="1960"/>
                    <a:pt x="349" y="1980"/>
                    <a:pt x="275" y="2027"/>
                  </a:cubicBezTo>
                  <a:cubicBezTo>
                    <a:pt x="215" y="2135"/>
                    <a:pt x="203" y="2242"/>
                    <a:pt x="215" y="2361"/>
                  </a:cubicBezTo>
                  <a:cubicBezTo>
                    <a:pt x="239" y="2456"/>
                    <a:pt x="322" y="2587"/>
                    <a:pt x="156" y="2635"/>
                  </a:cubicBezTo>
                  <a:cubicBezTo>
                    <a:pt x="60" y="2706"/>
                    <a:pt x="25" y="2813"/>
                    <a:pt x="1" y="2932"/>
                  </a:cubicBezTo>
                  <a:cubicBezTo>
                    <a:pt x="1" y="3027"/>
                    <a:pt x="37" y="3111"/>
                    <a:pt x="96" y="3170"/>
                  </a:cubicBezTo>
                  <a:lnTo>
                    <a:pt x="322" y="3039"/>
                  </a:lnTo>
                  <a:cubicBezTo>
                    <a:pt x="412" y="2976"/>
                    <a:pt x="494" y="2949"/>
                    <a:pt x="570" y="2949"/>
                  </a:cubicBezTo>
                  <a:cubicBezTo>
                    <a:pt x="766" y="2949"/>
                    <a:pt x="925" y="3128"/>
                    <a:pt x="1096" y="3325"/>
                  </a:cubicBezTo>
                  <a:cubicBezTo>
                    <a:pt x="1156" y="3432"/>
                    <a:pt x="1215" y="3516"/>
                    <a:pt x="1334" y="3516"/>
                  </a:cubicBezTo>
                  <a:cubicBezTo>
                    <a:pt x="1453" y="3504"/>
                    <a:pt x="1489" y="3408"/>
                    <a:pt x="1513" y="3278"/>
                  </a:cubicBezTo>
                  <a:cubicBezTo>
                    <a:pt x="1525" y="3158"/>
                    <a:pt x="1406" y="3039"/>
                    <a:pt x="1489" y="2920"/>
                  </a:cubicBezTo>
                  <a:cubicBezTo>
                    <a:pt x="1489" y="2873"/>
                    <a:pt x="1485" y="2825"/>
                    <a:pt x="1473" y="2782"/>
                  </a:cubicBezTo>
                  <a:lnTo>
                    <a:pt x="1473" y="2782"/>
                  </a:lnTo>
                  <a:cubicBezTo>
                    <a:pt x="1552" y="2902"/>
                    <a:pt x="1638" y="3012"/>
                    <a:pt x="1763" y="3099"/>
                  </a:cubicBezTo>
                  <a:cubicBezTo>
                    <a:pt x="1787" y="3135"/>
                    <a:pt x="1834" y="3158"/>
                    <a:pt x="1870" y="3206"/>
                  </a:cubicBezTo>
                  <a:cubicBezTo>
                    <a:pt x="1922" y="3206"/>
                    <a:pt x="1983" y="3212"/>
                    <a:pt x="2038" y="3212"/>
                  </a:cubicBezTo>
                  <a:cubicBezTo>
                    <a:pt x="2184" y="3212"/>
                    <a:pt x="2293" y="3168"/>
                    <a:pt x="2120" y="2849"/>
                  </a:cubicBezTo>
                  <a:cubicBezTo>
                    <a:pt x="2084" y="2789"/>
                    <a:pt x="2144" y="2635"/>
                    <a:pt x="2204" y="2563"/>
                  </a:cubicBezTo>
                  <a:cubicBezTo>
                    <a:pt x="2222" y="2537"/>
                    <a:pt x="2245" y="2526"/>
                    <a:pt x="2266" y="2526"/>
                  </a:cubicBezTo>
                  <a:cubicBezTo>
                    <a:pt x="2314" y="2526"/>
                    <a:pt x="2358" y="2577"/>
                    <a:pt x="2358" y="2635"/>
                  </a:cubicBezTo>
                  <a:cubicBezTo>
                    <a:pt x="2366" y="2756"/>
                    <a:pt x="2396" y="2833"/>
                    <a:pt x="2452" y="2833"/>
                  </a:cubicBezTo>
                  <a:cubicBezTo>
                    <a:pt x="2478" y="2833"/>
                    <a:pt x="2511" y="2816"/>
                    <a:pt x="2549" y="2777"/>
                  </a:cubicBezTo>
                  <a:cubicBezTo>
                    <a:pt x="2596" y="2718"/>
                    <a:pt x="2608" y="2516"/>
                    <a:pt x="2489" y="2444"/>
                  </a:cubicBezTo>
                  <a:cubicBezTo>
                    <a:pt x="2323" y="2337"/>
                    <a:pt x="2132" y="2277"/>
                    <a:pt x="1989" y="2099"/>
                  </a:cubicBezTo>
                  <a:cubicBezTo>
                    <a:pt x="1834" y="1908"/>
                    <a:pt x="1906" y="1777"/>
                    <a:pt x="2013" y="1670"/>
                  </a:cubicBezTo>
                  <a:cubicBezTo>
                    <a:pt x="2045" y="1639"/>
                    <a:pt x="2071" y="1626"/>
                    <a:pt x="2094" y="1626"/>
                  </a:cubicBezTo>
                  <a:cubicBezTo>
                    <a:pt x="2167" y="1626"/>
                    <a:pt x="2203" y="1753"/>
                    <a:pt x="2239" y="1825"/>
                  </a:cubicBezTo>
                  <a:cubicBezTo>
                    <a:pt x="2317" y="2002"/>
                    <a:pt x="2446" y="2076"/>
                    <a:pt x="2607" y="2076"/>
                  </a:cubicBezTo>
                  <a:cubicBezTo>
                    <a:pt x="2619" y="2076"/>
                    <a:pt x="2631" y="2076"/>
                    <a:pt x="2644" y="2075"/>
                  </a:cubicBezTo>
                  <a:cubicBezTo>
                    <a:pt x="2715" y="1896"/>
                    <a:pt x="2823" y="1777"/>
                    <a:pt x="2966" y="1682"/>
                  </a:cubicBezTo>
                  <a:cubicBezTo>
                    <a:pt x="3037" y="1408"/>
                    <a:pt x="2823" y="1349"/>
                    <a:pt x="2704" y="1206"/>
                  </a:cubicBezTo>
                  <a:cubicBezTo>
                    <a:pt x="2323" y="1027"/>
                    <a:pt x="2168" y="706"/>
                    <a:pt x="2192" y="253"/>
                  </a:cubicBezTo>
                  <a:cubicBezTo>
                    <a:pt x="2180" y="170"/>
                    <a:pt x="2144" y="99"/>
                    <a:pt x="2073" y="39"/>
                  </a:cubicBezTo>
                  <a:lnTo>
                    <a:pt x="1965" y="39"/>
                  </a:lnTo>
                  <a:cubicBezTo>
                    <a:pt x="1903" y="12"/>
                    <a:pt x="1852" y="1"/>
                    <a:pt x="18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20" name="Google Shape;1020;p4"/>
            <p:cNvSpPr/>
            <p:nvPr/>
          </p:nvSpPr>
          <p:spPr>
            <a:xfrm>
              <a:off x="389360" y="2127766"/>
              <a:ext cx="65392" cy="47308"/>
            </a:xfrm>
            <a:custGeom>
              <a:avLst/>
              <a:gdLst/>
              <a:ahLst/>
              <a:cxnLst/>
              <a:rect l="l" t="t" r="r" b="b"/>
              <a:pathLst>
                <a:path w="2072" h="1499" extrusionOk="0">
                  <a:moveTo>
                    <a:pt x="964" y="0"/>
                  </a:moveTo>
                  <a:cubicBezTo>
                    <a:pt x="792" y="0"/>
                    <a:pt x="756" y="272"/>
                    <a:pt x="584" y="272"/>
                  </a:cubicBezTo>
                  <a:cubicBezTo>
                    <a:pt x="548" y="296"/>
                    <a:pt x="500" y="308"/>
                    <a:pt x="465" y="332"/>
                  </a:cubicBezTo>
                  <a:cubicBezTo>
                    <a:pt x="386" y="411"/>
                    <a:pt x="307" y="457"/>
                    <a:pt x="214" y="457"/>
                  </a:cubicBezTo>
                  <a:cubicBezTo>
                    <a:pt x="195" y="457"/>
                    <a:pt x="176" y="455"/>
                    <a:pt x="155" y="451"/>
                  </a:cubicBezTo>
                  <a:cubicBezTo>
                    <a:pt x="107" y="451"/>
                    <a:pt x="60" y="474"/>
                    <a:pt x="12" y="498"/>
                  </a:cubicBezTo>
                  <a:cubicBezTo>
                    <a:pt x="12" y="498"/>
                    <a:pt x="0" y="522"/>
                    <a:pt x="0" y="546"/>
                  </a:cubicBezTo>
                  <a:cubicBezTo>
                    <a:pt x="0" y="582"/>
                    <a:pt x="12" y="605"/>
                    <a:pt x="48" y="641"/>
                  </a:cubicBezTo>
                  <a:cubicBezTo>
                    <a:pt x="155" y="760"/>
                    <a:pt x="274" y="891"/>
                    <a:pt x="369" y="1010"/>
                  </a:cubicBezTo>
                  <a:cubicBezTo>
                    <a:pt x="548" y="1498"/>
                    <a:pt x="965" y="1296"/>
                    <a:pt x="1274" y="1403"/>
                  </a:cubicBezTo>
                  <a:lnTo>
                    <a:pt x="1322" y="1272"/>
                  </a:lnTo>
                  <a:cubicBezTo>
                    <a:pt x="1322" y="1141"/>
                    <a:pt x="1358" y="1034"/>
                    <a:pt x="1441" y="951"/>
                  </a:cubicBezTo>
                  <a:cubicBezTo>
                    <a:pt x="1620" y="832"/>
                    <a:pt x="1905" y="915"/>
                    <a:pt x="2024" y="629"/>
                  </a:cubicBezTo>
                  <a:cubicBezTo>
                    <a:pt x="2036" y="605"/>
                    <a:pt x="2060" y="570"/>
                    <a:pt x="2072" y="534"/>
                  </a:cubicBezTo>
                  <a:cubicBezTo>
                    <a:pt x="1774" y="236"/>
                    <a:pt x="1417" y="70"/>
                    <a:pt x="1024" y="10"/>
                  </a:cubicBezTo>
                  <a:cubicBezTo>
                    <a:pt x="1002" y="3"/>
                    <a:pt x="982" y="0"/>
                    <a:pt x="9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21" name="Google Shape;1021;p4"/>
            <p:cNvSpPr/>
            <p:nvPr/>
          </p:nvSpPr>
          <p:spPr>
            <a:xfrm>
              <a:off x="344483" y="2206569"/>
              <a:ext cx="14454" cy="21997"/>
            </a:xfrm>
            <a:custGeom>
              <a:avLst/>
              <a:gdLst/>
              <a:ahLst/>
              <a:cxnLst/>
              <a:rect l="l" t="t" r="r" b="b"/>
              <a:pathLst>
                <a:path w="458" h="697" extrusionOk="0">
                  <a:moveTo>
                    <a:pt x="290" y="1"/>
                  </a:moveTo>
                  <a:cubicBezTo>
                    <a:pt x="273" y="1"/>
                    <a:pt x="253" y="5"/>
                    <a:pt x="232" y="13"/>
                  </a:cubicBezTo>
                  <a:cubicBezTo>
                    <a:pt x="232" y="133"/>
                    <a:pt x="220" y="228"/>
                    <a:pt x="113" y="287"/>
                  </a:cubicBezTo>
                  <a:cubicBezTo>
                    <a:pt x="25" y="512"/>
                    <a:pt x="1" y="696"/>
                    <a:pt x="192" y="696"/>
                  </a:cubicBezTo>
                  <a:cubicBezTo>
                    <a:pt x="234" y="696"/>
                    <a:pt x="287" y="688"/>
                    <a:pt x="351" y="668"/>
                  </a:cubicBezTo>
                  <a:lnTo>
                    <a:pt x="339" y="656"/>
                  </a:lnTo>
                  <a:cubicBezTo>
                    <a:pt x="386" y="490"/>
                    <a:pt x="410" y="323"/>
                    <a:pt x="458" y="168"/>
                  </a:cubicBezTo>
                  <a:cubicBezTo>
                    <a:pt x="409" y="81"/>
                    <a:pt x="368" y="1"/>
                    <a:pt x="2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22" name="Google Shape;1022;p4"/>
            <p:cNvSpPr/>
            <p:nvPr/>
          </p:nvSpPr>
          <p:spPr>
            <a:xfrm>
              <a:off x="347638" y="2197669"/>
              <a:ext cx="17705" cy="14234"/>
            </a:xfrm>
            <a:custGeom>
              <a:avLst/>
              <a:gdLst/>
              <a:ahLst/>
              <a:cxnLst/>
              <a:rect l="l" t="t" r="r" b="b"/>
              <a:pathLst>
                <a:path w="561" h="451" extrusionOk="0">
                  <a:moveTo>
                    <a:pt x="248" y="1"/>
                  </a:moveTo>
                  <a:cubicBezTo>
                    <a:pt x="209" y="1"/>
                    <a:pt x="166" y="13"/>
                    <a:pt x="120" y="45"/>
                  </a:cubicBezTo>
                  <a:cubicBezTo>
                    <a:pt x="1" y="129"/>
                    <a:pt x="120" y="212"/>
                    <a:pt x="132" y="295"/>
                  </a:cubicBezTo>
                  <a:cubicBezTo>
                    <a:pt x="203" y="355"/>
                    <a:pt x="286" y="403"/>
                    <a:pt x="358" y="450"/>
                  </a:cubicBezTo>
                  <a:cubicBezTo>
                    <a:pt x="406" y="343"/>
                    <a:pt x="489" y="307"/>
                    <a:pt x="560" y="295"/>
                  </a:cubicBezTo>
                  <a:lnTo>
                    <a:pt x="560" y="176"/>
                  </a:lnTo>
                  <a:cubicBezTo>
                    <a:pt x="461" y="122"/>
                    <a:pt x="369" y="1"/>
                    <a:pt x="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23" name="Google Shape;1023;p4"/>
            <p:cNvSpPr/>
            <p:nvPr/>
          </p:nvSpPr>
          <p:spPr>
            <a:xfrm>
              <a:off x="390496" y="2171664"/>
              <a:ext cx="9405" cy="9531"/>
            </a:xfrm>
            <a:custGeom>
              <a:avLst/>
              <a:gdLst/>
              <a:ahLst/>
              <a:cxnLst/>
              <a:rect l="l" t="t" r="r" b="b"/>
              <a:pathLst>
                <a:path w="298" h="302" extrusionOk="0">
                  <a:moveTo>
                    <a:pt x="0" y="0"/>
                  </a:moveTo>
                  <a:lnTo>
                    <a:pt x="0" y="0"/>
                  </a:lnTo>
                  <a:cubicBezTo>
                    <a:pt x="66" y="110"/>
                    <a:pt x="71" y="302"/>
                    <a:pt x="231" y="302"/>
                  </a:cubicBezTo>
                  <a:cubicBezTo>
                    <a:pt x="245" y="302"/>
                    <a:pt x="259" y="301"/>
                    <a:pt x="274" y="298"/>
                  </a:cubicBezTo>
                  <a:cubicBezTo>
                    <a:pt x="298" y="48"/>
                    <a:pt x="143" y="2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24" name="Google Shape;1024;p4"/>
            <p:cNvSpPr/>
            <p:nvPr/>
          </p:nvSpPr>
          <p:spPr>
            <a:xfrm>
              <a:off x="208999" y="2133857"/>
              <a:ext cx="15054" cy="18305"/>
            </a:xfrm>
            <a:custGeom>
              <a:avLst/>
              <a:gdLst/>
              <a:ahLst/>
              <a:cxnLst/>
              <a:rect l="l" t="t" r="r" b="b"/>
              <a:pathLst>
                <a:path w="477" h="580" extrusionOk="0">
                  <a:moveTo>
                    <a:pt x="223" y="0"/>
                  </a:moveTo>
                  <a:cubicBezTo>
                    <a:pt x="129" y="0"/>
                    <a:pt x="51" y="55"/>
                    <a:pt x="36" y="151"/>
                  </a:cubicBezTo>
                  <a:cubicBezTo>
                    <a:pt x="0" y="305"/>
                    <a:pt x="96" y="532"/>
                    <a:pt x="298" y="579"/>
                  </a:cubicBezTo>
                  <a:cubicBezTo>
                    <a:pt x="358" y="484"/>
                    <a:pt x="477" y="460"/>
                    <a:pt x="417" y="305"/>
                  </a:cubicBezTo>
                  <a:cubicBezTo>
                    <a:pt x="417" y="234"/>
                    <a:pt x="405" y="151"/>
                    <a:pt x="405" y="67"/>
                  </a:cubicBezTo>
                  <a:cubicBezTo>
                    <a:pt x="346" y="22"/>
                    <a:pt x="281" y="0"/>
                    <a:pt x="2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25" name="Google Shape;1025;p4"/>
            <p:cNvSpPr/>
            <p:nvPr/>
          </p:nvSpPr>
          <p:spPr>
            <a:xfrm>
              <a:off x="375063" y="1959587"/>
              <a:ext cx="119549" cy="180397"/>
            </a:xfrm>
            <a:custGeom>
              <a:avLst/>
              <a:gdLst/>
              <a:ahLst/>
              <a:cxnLst/>
              <a:rect l="l" t="t" r="r" b="b"/>
              <a:pathLst>
                <a:path w="3788" h="5716" extrusionOk="0">
                  <a:moveTo>
                    <a:pt x="953" y="4541"/>
                  </a:moveTo>
                  <a:cubicBezTo>
                    <a:pt x="945" y="4551"/>
                    <a:pt x="937" y="4560"/>
                    <a:pt x="929" y="4569"/>
                  </a:cubicBezTo>
                  <a:lnTo>
                    <a:pt x="929" y="4569"/>
                  </a:lnTo>
                  <a:cubicBezTo>
                    <a:pt x="936" y="4558"/>
                    <a:pt x="942" y="4547"/>
                    <a:pt x="953" y="4541"/>
                  </a:cubicBezTo>
                  <a:close/>
                  <a:moveTo>
                    <a:pt x="1718" y="1"/>
                  </a:moveTo>
                  <a:cubicBezTo>
                    <a:pt x="1709" y="1"/>
                    <a:pt x="1700" y="2"/>
                    <a:pt x="1692" y="5"/>
                  </a:cubicBezTo>
                  <a:cubicBezTo>
                    <a:pt x="1608" y="148"/>
                    <a:pt x="1477" y="184"/>
                    <a:pt x="1358" y="231"/>
                  </a:cubicBezTo>
                  <a:cubicBezTo>
                    <a:pt x="1192" y="339"/>
                    <a:pt x="894" y="231"/>
                    <a:pt x="918" y="624"/>
                  </a:cubicBezTo>
                  <a:cubicBezTo>
                    <a:pt x="1037" y="1005"/>
                    <a:pt x="1394" y="862"/>
                    <a:pt x="1596" y="1053"/>
                  </a:cubicBezTo>
                  <a:cubicBezTo>
                    <a:pt x="1668" y="1196"/>
                    <a:pt x="1823" y="1184"/>
                    <a:pt x="1954" y="1279"/>
                  </a:cubicBezTo>
                  <a:cubicBezTo>
                    <a:pt x="1727" y="1196"/>
                    <a:pt x="1595" y="1152"/>
                    <a:pt x="1518" y="1152"/>
                  </a:cubicBezTo>
                  <a:cubicBezTo>
                    <a:pt x="1429" y="1152"/>
                    <a:pt x="1412" y="1211"/>
                    <a:pt x="1406" y="1339"/>
                  </a:cubicBezTo>
                  <a:cubicBezTo>
                    <a:pt x="1370" y="1720"/>
                    <a:pt x="1430" y="2113"/>
                    <a:pt x="1525" y="2494"/>
                  </a:cubicBezTo>
                  <a:cubicBezTo>
                    <a:pt x="1644" y="3017"/>
                    <a:pt x="1942" y="3041"/>
                    <a:pt x="2406" y="3041"/>
                  </a:cubicBezTo>
                  <a:cubicBezTo>
                    <a:pt x="2120" y="3184"/>
                    <a:pt x="1906" y="3160"/>
                    <a:pt x="1763" y="3303"/>
                  </a:cubicBezTo>
                  <a:cubicBezTo>
                    <a:pt x="1727" y="3327"/>
                    <a:pt x="1703" y="3375"/>
                    <a:pt x="1668" y="3422"/>
                  </a:cubicBezTo>
                  <a:cubicBezTo>
                    <a:pt x="1641" y="3488"/>
                    <a:pt x="1606" y="3508"/>
                    <a:pt x="1569" y="3508"/>
                  </a:cubicBezTo>
                  <a:cubicBezTo>
                    <a:pt x="1505" y="3508"/>
                    <a:pt x="1432" y="3448"/>
                    <a:pt x="1372" y="3448"/>
                  </a:cubicBezTo>
                  <a:cubicBezTo>
                    <a:pt x="1359" y="3448"/>
                    <a:pt x="1346" y="3451"/>
                    <a:pt x="1334" y="3458"/>
                  </a:cubicBezTo>
                  <a:cubicBezTo>
                    <a:pt x="977" y="3637"/>
                    <a:pt x="572" y="3565"/>
                    <a:pt x="227" y="3791"/>
                  </a:cubicBezTo>
                  <a:cubicBezTo>
                    <a:pt x="144" y="3994"/>
                    <a:pt x="1" y="4196"/>
                    <a:pt x="37" y="4434"/>
                  </a:cubicBezTo>
                  <a:lnTo>
                    <a:pt x="156" y="4434"/>
                  </a:lnTo>
                  <a:cubicBezTo>
                    <a:pt x="344" y="4556"/>
                    <a:pt x="531" y="4597"/>
                    <a:pt x="731" y="4597"/>
                  </a:cubicBezTo>
                  <a:cubicBezTo>
                    <a:pt x="784" y="4597"/>
                    <a:pt x="839" y="4594"/>
                    <a:pt x="894" y="4589"/>
                  </a:cubicBezTo>
                  <a:cubicBezTo>
                    <a:pt x="900" y="4589"/>
                    <a:pt x="905" y="4588"/>
                    <a:pt x="909" y="4586"/>
                  </a:cubicBezTo>
                  <a:lnTo>
                    <a:pt x="909" y="4586"/>
                  </a:lnTo>
                  <a:cubicBezTo>
                    <a:pt x="857" y="4629"/>
                    <a:pt x="799" y="4644"/>
                    <a:pt x="737" y="4644"/>
                  </a:cubicBezTo>
                  <a:cubicBezTo>
                    <a:pt x="602" y="4644"/>
                    <a:pt x="452" y="4573"/>
                    <a:pt x="314" y="4573"/>
                  </a:cubicBezTo>
                  <a:cubicBezTo>
                    <a:pt x="210" y="4573"/>
                    <a:pt x="113" y="4614"/>
                    <a:pt x="37" y="4756"/>
                  </a:cubicBezTo>
                  <a:cubicBezTo>
                    <a:pt x="156" y="5030"/>
                    <a:pt x="501" y="4970"/>
                    <a:pt x="620" y="5256"/>
                  </a:cubicBezTo>
                  <a:cubicBezTo>
                    <a:pt x="751" y="5434"/>
                    <a:pt x="930" y="5530"/>
                    <a:pt x="1049" y="5696"/>
                  </a:cubicBezTo>
                  <a:cubicBezTo>
                    <a:pt x="1082" y="5710"/>
                    <a:pt x="1111" y="5716"/>
                    <a:pt x="1137" y="5716"/>
                  </a:cubicBezTo>
                  <a:cubicBezTo>
                    <a:pt x="1336" y="5716"/>
                    <a:pt x="1311" y="5348"/>
                    <a:pt x="1501" y="5327"/>
                  </a:cubicBezTo>
                  <a:cubicBezTo>
                    <a:pt x="1573" y="5256"/>
                    <a:pt x="1644" y="5161"/>
                    <a:pt x="1703" y="5041"/>
                  </a:cubicBezTo>
                  <a:cubicBezTo>
                    <a:pt x="1870" y="4934"/>
                    <a:pt x="2096" y="5089"/>
                    <a:pt x="2215" y="4863"/>
                  </a:cubicBezTo>
                  <a:cubicBezTo>
                    <a:pt x="2331" y="4842"/>
                    <a:pt x="2122" y="4561"/>
                    <a:pt x="2284" y="4561"/>
                  </a:cubicBezTo>
                  <a:cubicBezTo>
                    <a:pt x="2306" y="4561"/>
                    <a:pt x="2334" y="4566"/>
                    <a:pt x="2370" y="4577"/>
                  </a:cubicBezTo>
                  <a:cubicBezTo>
                    <a:pt x="2493" y="4643"/>
                    <a:pt x="2611" y="4759"/>
                    <a:pt x="2738" y="4759"/>
                  </a:cubicBezTo>
                  <a:cubicBezTo>
                    <a:pt x="2795" y="4759"/>
                    <a:pt x="2855" y="4735"/>
                    <a:pt x="2918" y="4672"/>
                  </a:cubicBezTo>
                  <a:cubicBezTo>
                    <a:pt x="2882" y="4553"/>
                    <a:pt x="2846" y="4422"/>
                    <a:pt x="2811" y="4303"/>
                  </a:cubicBezTo>
                  <a:cubicBezTo>
                    <a:pt x="2787" y="4125"/>
                    <a:pt x="2823" y="3922"/>
                    <a:pt x="2692" y="3791"/>
                  </a:cubicBezTo>
                  <a:cubicBezTo>
                    <a:pt x="2654" y="3799"/>
                    <a:pt x="2607" y="3844"/>
                    <a:pt x="2572" y="3844"/>
                  </a:cubicBezTo>
                  <a:cubicBezTo>
                    <a:pt x="2551" y="3844"/>
                    <a:pt x="2534" y="3828"/>
                    <a:pt x="2525" y="3779"/>
                  </a:cubicBezTo>
                  <a:cubicBezTo>
                    <a:pt x="2513" y="3720"/>
                    <a:pt x="2585" y="3648"/>
                    <a:pt x="2632" y="3589"/>
                  </a:cubicBezTo>
                  <a:cubicBezTo>
                    <a:pt x="2724" y="3453"/>
                    <a:pt x="2819" y="3409"/>
                    <a:pt x="2916" y="3409"/>
                  </a:cubicBezTo>
                  <a:cubicBezTo>
                    <a:pt x="3098" y="3409"/>
                    <a:pt x="3288" y="3563"/>
                    <a:pt x="3480" y="3563"/>
                  </a:cubicBezTo>
                  <a:cubicBezTo>
                    <a:pt x="3519" y="3563"/>
                    <a:pt x="3558" y="3557"/>
                    <a:pt x="3597" y="3541"/>
                  </a:cubicBezTo>
                  <a:cubicBezTo>
                    <a:pt x="3620" y="3541"/>
                    <a:pt x="3656" y="3517"/>
                    <a:pt x="3680" y="3517"/>
                  </a:cubicBezTo>
                  <a:cubicBezTo>
                    <a:pt x="3489" y="3184"/>
                    <a:pt x="3787" y="2601"/>
                    <a:pt x="3287" y="2386"/>
                  </a:cubicBezTo>
                  <a:cubicBezTo>
                    <a:pt x="3216" y="2005"/>
                    <a:pt x="2942" y="1696"/>
                    <a:pt x="3025" y="1255"/>
                  </a:cubicBezTo>
                  <a:cubicBezTo>
                    <a:pt x="2954" y="1184"/>
                    <a:pt x="2894" y="1101"/>
                    <a:pt x="2823" y="1005"/>
                  </a:cubicBezTo>
                  <a:cubicBezTo>
                    <a:pt x="2535" y="909"/>
                    <a:pt x="2417" y="358"/>
                    <a:pt x="2078" y="358"/>
                  </a:cubicBezTo>
                  <a:cubicBezTo>
                    <a:pt x="1996" y="358"/>
                    <a:pt x="1901" y="391"/>
                    <a:pt x="1787" y="469"/>
                  </a:cubicBezTo>
                  <a:cubicBezTo>
                    <a:pt x="1751" y="327"/>
                    <a:pt x="1930" y="184"/>
                    <a:pt x="1787" y="41"/>
                  </a:cubicBezTo>
                  <a:cubicBezTo>
                    <a:pt x="1769" y="14"/>
                    <a:pt x="1744" y="1"/>
                    <a:pt x="17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26" name="Google Shape;1026;p4"/>
            <p:cNvSpPr/>
            <p:nvPr/>
          </p:nvSpPr>
          <p:spPr>
            <a:xfrm>
              <a:off x="428808" y="2099899"/>
              <a:ext cx="38724" cy="24743"/>
            </a:xfrm>
            <a:custGeom>
              <a:avLst/>
              <a:gdLst/>
              <a:ahLst/>
              <a:cxnLst/>
              <a:rect l="l" t="t" r="r" b="b"/>
              <a:pathLst>
                <a:path w="1227" h="784" extrusionOk="0">
                  <a:moveTo>
                    <a:pt x="667" y="0"/>
                  </a:moveTo>
                  <a:cubicBezTo>
                    <a:pt x="512" y="60"/>
                    <a:pt x="536" y="250"/>
                    <a:pt x="453" y="393"/>
                  </a:cubicBezTo>
                  <a:cubicBezTo>
                    <a:pt x="358" y="595"/>
                    <a:pt x="96" y="429"/>
                    <a:pt x="0" y="643"/>
                  </a:cubicBezTo>
                  <a:cubicBezTo>
                    <a:pt x="155" y="667"/>
                    <a:pt x="298" y="715"/>
                    <a:pt x="453" y="762"/>
                  </a:cubicBezTo>
                  <a:cubicBezTo>
                    <a:pt x="476" y="777"/>
                    <a:pt x="498" y="783"/>
                    <a:pt x="517" y="783"/>
                  </a:cubicBezTo>
                  <a:cubicBezTo>
                    <a:pt x="607" y="783"/>
                    <a:pt x="665" y="655"/>
                    <a:pt x="762" y="655"/>
                  </a:cubicBezTo>
                  <a:cubicBezTo>
                    <a:pt x="772" y="542"/>
                    <a:pt x="804" y="458"/>
                    <a:pt x="888" y="458"/>
                  </a:cubicBezTo>
                  <a:cubicBezTo>
                    <a:pt x="910" y="458"/>
                    <a:pt x="935" y="464"/>
                    <a:pt x="965" y="476"/>
                  </a:cubicBezTo>
                  <a:cubicBezTo>
                    <a:pt x="996" y="488"/>
                    <a:pt x="1024" y="493"/>
                    <a:pt x="1049" y="493"/>
                  </a:cubicBezTo>
                  <a:cubicBezTo>
                    <a:pt x="1157" y="493"/>
                    <a:pt x="1207" y="395"/>
                    <a:pt x="1227" y="250"/>
                  </a:cubicBezTo>
                  <a:lnTo>
                    <a:pt x="1227" y="250"/>
                  </a:lnTo>
                  <a:cubicBezTo>
                    <a:pt x="1200" y="259"/>
                    <a:pt x="1176" y="264"/>
                    <a:pt x="1152" y="264"/>
                  </a:cubicBezTo>
                  <a:cubicBezTo>
                    <a:pt x="964" y="264"/>
                    <a:pt x="858" y="0"/>
                    <a:pt x="6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27" name="Google Shape;1027;p4"/>
            <p:cNvSpPr/>
            <p:nvPr/>
          </p:nvSpPr>
          <p:spPr>
            <a:xfrm>
              <a:off x="456233" y="2076103"/>
              <a:ext cx="16948" cy="20072"/>
            </a:xfrm>
            <a:custGeom>
              <a:avLst/>
              <a:gdLst/>
              <a:ahLst/>
              <a:cxnLst/>
              <a:rect l="l" t="t" r="r" b="b"/>
              <a:pathLst>
                <a:path w="537" h="636" extrusionOk="0">
                  <a:moveTo>
                    <a:pt x="318" y="1"/>
                  </a:moveTo>
                  <a:cubicBezTo>
                    <a:pt x="260" y="1"/>
                    <a:pt x="192" y="55"/>
                    <a:pt x="132" y="135"/>
                  </a:cubicBezTo>
                  <a:cubicBezTo>
                    <a:pt x="144" y="314"/>
                    <a:pt x="1" y="528"/>
                    <a:pt x="251" y="635"/>
                  </a:cubicBezTo>
                  <a:cubicBezTo>
                    <a:pt x="536" y="564"/>
                    <a:pt x="513" y="314"/>
                    <a:pt x="429" y="111"/>
                  </a:cubicBezTo>
                  <a:cubicBezTo>
                    <a:pt x="403" y="33"/>
                    <a:pt x="364" y="1"/>
                    <a:pt x="3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28" name="Google Shape;1028;p4"/>
            <p:cNvSpPr/>
            <p:nvPr/>
          </p:nvSpPr>
          <p:spPr>
            <a:xfrm>
              <a:off x="443073" y="2118109"/>
              <a:ext cx="9815" cy="11330"/>
            </a:xfrm>
            <a:custGeom>
              <a:avLst/>
              <a:gdLst/>
              <a:ahLst/>
              <a:cxnLst/>
              <a:rect l="l" t="t" r="r" b="b"/>
              <a:pathLst>
                <a:path w="311" h="359" extrusionOk="0">
                  <a:moveTo>
                    <a:pt x="195" y="0"/>
                  </a:moveTo>
                  <a:cubicBezTo>
                    <a:pt x="114" y="0"/>
                    <a:pt x="70" y="142"/>
                    <a:pt x="1" y="185"/>
                  </a:cubicBezTo>
                  <a:cubicBezTo>
                    <a:pt x="69" y="313"/>
                    <a:pt x="115" y="359"/>
                    <a:pt x="150" y="359"/>
                  </a:cubicBezTo>
                  <a:cubicBezTo>
                    <a:pt x="225" y="359"/>
                    <a:pt x="245" y="143"/>
                    <a:pt x="310" y="78"/>
                  </a:cubicBezTo>
                  <a:cubicBezTo>
                    <a:pt x="264" y="22"/>
                    <a:pt x="227" y="0"/>
                    <a:pt x="1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29" name="Google Shape;1029;p4"/>
            <p:cNvSpPr/>
            <p:nvPr/>
          </p:nvSpPr>
          <p:spPr>
            <a:xfrm>
              <a:off x="454434" y="2130732"/>
              <a:ext cx="11614" cy="12403"/>
            </a:xfrm>
            <a:custGeom>
              <a:avLst/>
              <a:gdLst/>
              <a:ahLst/>
              <a:cxnLst/>
              <a:rect l="l" t="t" r="r" b="b"/>
              <a:pathLst>
                <a:path w="368" h="393" extrusionOk="0">
                  <a:moveTo>
                    <a:pt x="167" y="1"/>
                  </a:moveTo>
                  <a:cubicBezTo>
                    <a:pt x="8" y="1"/>
                    <a:pt x="0" y="148"/>
                    <a:pt x="81" y="392"/>
                  </a:cubicBezTo>
                  <a:cubicBezTo>
                    <a:pt x="248" y="345"/>
                    <a:pt x="308" y="202"/>
                    <a:pt x="367" y="47"/>
                  </a:cubicBezTo>
                  <a:cubicBezTo>
                    <a:pt x="284" y="16"/>
                    <a:pt x="218" y="1"/>
                    <a:pt x="1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30" name="Google Shape;1030;p4"/>
            <p:cNvSpPr/>
            <p:nvPr/>
          </p:nvSpPr>
          <p:spPr>
            <a:xfrm>
              <a:off x="264606" y="2217867"/>
              <a:ext cx="85717" cy="58323"/>
            </a:xfrm>
            <a:custGeom>
              <a:avLst/>
              <a:gdLst/>
              <a:ahLst/>
              <a:cxnLst/>
              <a:rect l="l" t="t" r="r" b="b"/>
              <a:pathLst>
                <a:path w="2716" h="1848" extrusionOk="0">
                  <a:moveTo>
                    <a:pt x="2120" y="1"/>
                  </a:moveTo>
                  <a:cubicBezTo>
                    <a:pt x="2084" y="1"/>
                    <a:pt x="2036" y="13"/>
                    <a:pt x="1989" y="60"/>
                  </a:cubicBezTo>
                  <a:cubicBezTo>
                    <a:pt x="1941" y="167"/>
                    <a:pt x="1858" y="179"/>
                    <a:pt x="1763" y="191"/>
                  </a:cubicBezTo>
                  <a:cubicBezTo>
                    <a:pt x="1593" y="496"/>
                    <a:pt x="1544" y="584"/>
                    <a:pt x="1419" y="584"/>
                  </a:cubicBezTo>
                  <a:cubicBezTo>
                    <a:pt x="1368" y="584"/>
                    <a:pt x="1305" y="569"/>
                    <a:pt x="1215" y="548"/>
                  </a:cubicBezTo>
                  <a:cubicBezTo>
                    <a:pt x="1155" y="471"/>
                    <a:pt x="1096" y="429"/>
                    <a:pt x="1038" y="429"/>
                  </a:cubicBezTo>
                  <a:cubicBezTo>
                    <a:pt x="980" y="429"/>
                    <a:pt x="923" y="471"/>
                    <a:pt x="870" y="560"/>
                  </a:cubicBezTo>
                  <a:cubicBezTo>
                    <a:pt x="786" y="703"/>
                    <a:pt x="501" y="620"/>
                    <a:pt x="548" y="953"/>
                  </a:cubicBezTo>
                  <a:cubicBezTo>
                    <a:pt x="524" y="1251"/>
                    <a:pt x="524" y="1251"/>
                    <a:pt x="0" y="1453"/>
                  </a:cubicBezTo>
                  <a:cubicBezTo>
                    <a:pt x="14" y="1449"/>
                    <a:pt x="26" y="1448"/>
                    <a:pt x="37" y="1448"/>
                  </a:cubicBezTo>
                  <a:cubicBezTo>
                    <a:pt x="199" y="1448"/>
                    <a:pt x="101" y="1847"/>
                    <a:pt x="267" y="1847"/>
                  </a:cubicBezTo>
                  <a:cubicBezTo>
                    <a:pt x="299" y="1847"/>
                    <a:pt x="339" y="1833"/>
                    <a:pt x="393" y="1799"/>
                  </a:cubicBezTo>
                  <a:cubicBezTo>
                    <a:pt x="584" y="1487"/>
                    <a:pt x="817" y="1303"/>
                    <a:pt x="1136" y="1303"/>
                  </a:cubicBezTo>
                  <a:cubicBezTo>
                    <a:pt x="1195" y="1303"/>
                    <a:pt x="1257" y="1309"/>
                    <a:pt x="1322" y="1322"/>
                  </a:cubicBezTo>
                  <a:cubicBezTo>
                    <a:pt x="1691" y="1072"/>
                    <a:pt x="2060" y="834"/>
                    <a:pt x="2441" y="584"/>
                  </a:cubicBezTo>
                  <a:cubicBezTo>
                    <a:pt x="2715" y="120"/>
                    <a:pt x="2417" y="60"/>
                    <a:pt x="21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31" name="Google Shape;1031;p4"/>
            <p:cNvSpPr/>
            <p:nvPr/>
          </p:nvSpPr>
          <p:spPr>
            <a:xfrm>
              <a:off x="327409" y="2205212"/>
              <a:ext cx="27773" cy="30582"/>
            </a:xfrm>
            <a:custGeom>
              <a:avLst/>
              <a:gdLst/>
              <a:ahLst/>
              <a:cxnLst/>
              <a:rect l="l" t="t" r="r" b="b"/>
              <a:pathLst>
                <a:path w="880" h="969" extrusionOk="0">
                  <a:moveTo>
                    <a:pt x="223" y="0"/>
                  </a:moveTo>
                  <a:cubicBezTo>
                    <a:pt x="85" y="0"/>
                    <a:pt x="1" y="91"/>
                    <a:pt x="94" y="449"/>
                  </a:cubicBezTo>
                  <a:cubicBezTo>
                    <a:pt x="285" y="545"/>
                    <a:pt x="630" y="533"/>
                    <a:pt x="451" y="961"/>
                  </a:cubicBezTo>
                  <a:cubicBezTo>
                    <a:pt x="478" y="966"/>
                    <a:pt x="503" y="969"/>
                    <a:pt x="527" y="969"/>
                  </a:cubicBezTo>
                  <a:cubicBezTo>
                    <a:pt x="680" y="969"/>
                    <a:pt x="798" y="874"/>
                    <a:pt x="880" y="699"/>
                  </a:cubicBezTo>
                  <a:cubicBezTo>
                    <a:pt x="654" y="687"/>
                    <a:pt x="654" y="485"/>
                    <a:pt x="642" y="306"/>
                  </a:cubicBezTo>
                  <a:cubicBezTo>
                    <a:pt x="546" y="271"/>
                    <a:pt x="535" y="176"/>
                    <a:pt x="535" y="68"/>
                  </a:cubicBezTo>
                  <a:cubicBezTo>
                    <a:pt x="430" y="40"/>
                    <a:pt x="315" y="0"/>
                    <a:pt x="2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32" name="Google Shape;1032;p4"/>
            <p:cNvSpPr/>
            <p:nvPr/>
          </p:nvSpPr>
          <p:spPr>
            <a:xfrm>
              <a:off x="257095" y="2055495"/>
              <a:ext cx="27836" cy="18463"/>
            </a:xfrm>
            <a:custGeom>
              <a:avLst/>
              <a:gdLst/>
              <a:ahLst/>
              <a:cxnLst/>
              <a:rect l="l" t="t" r="r" b="b"/>
              <a:pathLst>
                <a:path w="882" h="585" extrusionOk="0">
                  <a:moveTo>
                    <a:pt x="135" y="1"/>
                  </a:moveTo>
                  <a:cubicBezTo>
                    <a:pt x="0" y="1"/>
                    <a:pt x="63" y="210"/>
                    <a:pt x="131" y="407"/>
                  </a:cubicBezTo>
                  <a:cubicBezTo>
                    <a:pt x="192" y="468"/>
                    <a:pt x="246" y="585"/>
                    <a:pt x="335" y="585"/>
                  </a:cubicBezTo>
                  <a:cubicBezTo>
                    <a:pt x="369" y="585"/>
                    <a:pt x="407" y="568"/>
                    <a:pt x="453" y="526"/>
                  </a:cubicBezTo>
                  <a:cubicBezTo>
                    <a:pt x="572" y="526"/>
                    <a:pt x="691" y="514"/>
                    <a:pt x="786" y="395"/>
                  </a:cubicBezTo>
                  <a:cubicBezTo>
                    <a:pt x="810" y="264"/>
                    <a:pt x="858" y="145"/>
                    <a:pt x="881" y="14"/>
                  </a:cubicBezTo>
                  <a:lnTo>
                    <a:pt x="572" y="14"/>
                  </a:lnTo>
                  <a:cubicBezTo>
                    <a:pt x="500" y="38"/>
                    <a:pt x="417" y="109"/>
                    <a:pt x="393" y="109"/>
                  </a:cubicBezTo>
                  <a:cubicBezTo>
                    <a:pt x="270" y="33"/>
                    <a:pt x="187" y="1"/>
                    <a:pt x="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33" name="Google Shape;1033;p4"/>
            <p:cNvSpPr/>
            <p:nvPr/>
          </p:nvSpPr>
          <p:spPr>
            <a:xfrm>
              <a:off x="249584" y="2236708"/>
              <a:ext cx="30077" cy="22913"/>
            </a:xfrm>
            <a:custGeom>
              <a:avLst/>
              <a:gdLst/>
              <a:ahLst/>
              <a:cxnLst/>
              <a:rect l="l" t="t" r="r" b="b"/>
              <a:pathLst>
                <a:path w="953" h="726" extrusionOk="0">
                  <a:moveTo>
                    <a:pt x="434" y="1"/>
                  </a:moveTo>
                  <a:cubicBezTo>
                    <a:pt x="332" y="1"/>
                    <a:pt x="232" y="53"/>
                    <a:pt x="131" y="201"/>
                  </a:cubicBezTo>
                  <a:cubicBezTo>
                    <a:pt x="381" y="463"/>
                    <a:pt x="0" y="499"/>
                    <a:pt x="24" y="725"/>
                  </a:cubicBezTo>
                  <a:cubicBezTo>
                    <a:pt x="342" y="646"/>
                    <a:pt x="551" y="318"/>
                    <a:pt x="869" y="318"/>
                  </a:cubicBezTo>
                  <a:cubicBezTo>
                    <a:pt x="885" y="318"/>
                    <a:pt x="901" y="319"/>
                    <a:pt x="917" y="321"/>
                  </a:cubicBezTo>
                  <a:cubicBezTo>
                    <a:pt x="929" y="321"/>
                    <a:pt x="953" y="309"/>
                    <a:pt x="953" y="285"/>
                  </a:cubicBezTo>
                  <a:cubicBezTo>
                    <a:pt x="953" y="249"/>
                    <a:pt x="929" y="237"/>
                    <a:pt x="905" y="201"/>
                  </a:cubicBezTo>
                  <a:cubicBezTo>
                    <a:pt x="741" y="116"/>
                    <a:pt x="586" y="1"/>
                    <a:pt x="4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34" name="Google Shape;1034;p4"/>
            <p:cNvSpPr/>
            <p:nvPr/>
          </p:nvSpPr>
          <p:spPr>
            <a:xfrm>
              <a:off x="278145" y="2235382"/>
              <a:ext cx="13918" cy="12214"/>
            </a:xfrm>
            <a:custGeom>
              <a:avLst/>
              <a:gdLst/>
              <a:ahLst/>
              <a:cxnLst/>
              <a:rect l="l" t="t" r="r" b="b"/>
              <a:pathLst>
                <a:path w="441" h="387" extrusionOk="0">
                  <a:moveTo>
                    <a:pt x="364" y="0"/>
                  </a:moveTo>
                  <a:cubicBezTo>
                    <a:pt x="206" y="0"/>
                    <a:pt x="72" y="69"/>
                    <a:pt x="0" y="243"/>
                  </a:cubicBezTo>
                  <a:cubicBezTo>
                    <a:pt x="0" y="291"/>
                    <a:pt x="12" y="327"/>
                    <a:pt x="12" y="363"/>
                  </a:cubicBezTo>
                  <a:cubicBezTo>
                    <a:pt x="48" y="363"/>
                    <a:pt x="72" y="386"/>
                    <a:pt x="107" y="386"/>
                  </a:cubicBezTo>
                  <a:cubicBezTo>
                    <a:pt x="202" y="232"/>
                    <a:pt x="405" y="208"/>
                    <a:pt x="441" y="5"/>
                  </a:cubicBezTo>
                  <a:cubicBezTo>
                    <a:pt x="415" y="2"/>
                    <a:pt x="389" y="0"/>
                    <a:pt x="3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35" name="Google Shape;1035;p4"/>
            <p:cNvSpPr/>
            <p:nvPr/>
          </p:nvSpPr>
          <p:spPr>
            <a:xfrm>
              <a:off x="208621" y="2192841"/>
              <a:ext cx="13571" cy="10794"/>
            </a:xfrm>
            <a:custGeom>
              <a:avLst/>
              <a:gdLst/>
              <a:ahLst/>
              <a:cxnLst/>
              <a:rect l="l" t="t" r="r" b="b"/>
              <a:pathLst>
                <a:path w="430" h="342" extrusionOk="0">
                  <a:moveTo>
                    <a:pt x="310" y="0"/>
                  </a:moveTo>
                  <a:cubicBezTo>
                    <a:pt x="242" y="0"/>
                    <a:pt x="130" y="86"/>
                    <a:pt x="39" y="86"/>
                  </a:cubicBezTo>
                  <a:cubicBezTo>
                    <a:pt x="26" y="86"/>
                    <a:pt x="13" y="84"/>
                    <a:pt x="0" y="79"/>
                  </a:cubicBezTo>
                  <a:lnTo>
                    <a:pt x="0" y="341"/>
                  </a:lnTo>
                  <a:cubicBezTo>
                    <a:pt x="167" y="317"/>
                    <a:pt x="429" y="341"/>
                    <a:pt x="370" y="67"/>
                  </a:cubicBezTo>
                  <a:cubicBezTo>
                    <a:pt x="363" y="17"/>
                    <a:pt x="341" y="0"/>
                    <a:pt x="3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36" name="Google Shape;1036;p4"/>
            <p:cNvSpPr/>
            <p:nvPr/>
          </p:nvSpPr>
          <p:spPr>
            <a:xfrm>
              <a:off x="426189" y="2147995"/>
              <a:ext cx="27078" cy="24459"/>
            </a:xfrm>
            <a:custGeom>
              <a:avLst/>
              <a:gdLst/>
              <a:ahLst/>
              <a:cxnLst/>
              <a:rect l="l" t="t" r="r" b="b"/>
              <a:pathLst>
                <a:path w="858" h="775" extrusionOk="0">
                  <a:moveTo>
                    <a:pt x="857" y="0"/>
                  </a:moveTo>
                  <a:cubicBezTo>
                    <a:pt x="806" y="81"/>
                    <a:pt x="738" y="102"/>
                    <a:pt x="665" y="102"/>
                  </a:cubicBezTo>
                  <a:cubicBezTo>
                    <a:pt x="589" y="102"/>
                    <a:pt x="508" y="80"/>
                    <a:pt x="432" y="80"/>
                  </a:cubicBezTo>
                  <a:cubicBezTo>
                    <a:pt x="342" y="80"/>
                    <a:pt x="260" y="110"/>
                    <a:pt x="203" y="238"/>
                  </a:cubicBezTo>
                  <a:cubicBezTo>
                    <a:pt x="274" y="393"/>
                    <a:pt x="0" y="441"/>
                    <a:pt x="95" y="619"/>
                  </a:cubicBezTo>
                  <a:cubicBezTo>
                    <a:pt x="95" y="667"/>
                    <a:pt x="119" y="726"/>
                    <a:pt x="119" y="774"/>
                  </a:cubicBezTo>
                  <a:cubicBezTo>
                    <a:pt x="500" y="691"/>
                    <a:pt x="726" y="393"/>
                    <a:pt x="8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37" name="Google Shape;1037;p4"/>
            <p:cNvSpPr/>
            <p:nvPr/>
          </p:nvSpPr>
          <p:spPr>
            <a:xfrm>
              <a:off x="387087" y="1964794"/>
              <a:ext cx="11677" cy="11204"/>
            </a:xfrm>
            <a:custGeom>
              <a:avLst/>
              <a:gdLst/>
              <a:ahLst/>
              <a:cxnLst/>
              <a:rect l="l" t="t" r="r" b="b"/>
              <a:pathLst>
                <a:path w="370" h="355" extrusionOk="0">
                  <a:moveTo>
                    <a:pt x="179" y="1"/>
                  </a:moveTo>
                  <a:cubicBezTo>
                    <a:pt x="107" y="1"/>
                    <a:pt x="50" y="45"/>
                    <a:pt x="1" y="114"/>
                  </a:cubicBezTo>
                  <a:cubicBezTo>
                    <a:pt x="10" y="245"/>
                    <a:pt x="49" y="354"/>
                    <a:pt x="146" y="354"/>
                  </a:cubicBezTo>
                  <a:cubicBezTo>
                    <a:pt x="173" y="354"/>
                    <a:pt x="203" y="346"/>
                    <a:pt x="239" y="328"/>
                  </a:cubicBezTo>
                  <a:cubicBezTo>
                    <a:pt x="370" y="233"/>
                    <a:pt x="251" y="114"/>
                    <a:pt x="227" y="7"/>
                  </a:cubicBezTo>
                  <a:cubicBezTo>
                    <a:pt x="210" y="3"/>
                    <a:pt x="195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38" name="Google Shape;1038;p4"/>
            <p:cNvSpPr/>
            <p:nvPr/>
          </p:nvSpPr>
          <p:spPr>
            <a:xfrm>
              <a:off x="452478" y="2000330"/>
              <a:ext cx="30455" cy="35726"/>
            </a:xfrm>
            <a:custGeom>
              <a:avLst/>
              <a:gdLst/>
              <a:ahLst/>
              <a:cxnLst/>
              <a:rect l="l" t="t" r="r" b="b"/>
              <a:pathLst>
                <a:path w="965" h="1132" extrusionOk="0">
                  <a:moveTo>
                    <a:pt x="596" y="0"/>
                  </a:moveTo>
                  <a:cubicBezTo>
                    <a:pt x="632" y="167"/>
                    <a:pt x="1" y="71"/>
                    <a:pt x="477" y="464"/>
                  </a:cubicBezTo>
                  <a:cubicBezTo>
                    <a:pt x="596" y="548"/>
                    <a:pt x="786" y="869"/>
                    <a:pt x="846" y="1131"/>
                  </a:cubicBezTo>
                  <a:cubicBezTo>
                    <a:pt x="965" y="726"/>
                    <a:pt x="667" y="393"/>
                    <a:pt x="6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39" name="Google Shape;1039;p4"/>
            <p:cNvSpPr/>
            <p:nvPr/>
          </p:nvSpPr>
          <p:spPr>
            <a:xfrm>
              <a:off x="215374" y="2089863"/>
              <a:ext cx="10194" cy="10446"/>
            </a:xfrm>
            <a:custGeom>
              <a:avLst/>
              <a:gdLst/>
              <a:ahLst/>
              <a:cxnLst/>
              <a:rect l="l" t="t" r="r" b="b"/>
              <a:pathLst>
                <a:path w="323" h="331" extrusionOk="0">
                  <a:moveTo>
                    <a:pt x="253" y="1"/>
                  </a:moveTo>
                  <a:cubicBezTo>
                    <a:pt x="213" y="1"/>
                    <a:pt x="151" y="60"/>
                    <a:pt x="108" y="68"/>
                  </a:cubicBezTo>
                  <a:cubicBezTo>
                    <a:pt x="84" y="116"/>
                    <a:pt x="36" y="151"/>
                    <a:pt x="1" y="199"/>
                  </a:cubicBezTo>
                  <a:cubicBezTo>
                    <a:pt x="36" y="247"/>
                    <a:pt x="84" y="294"/>
                    <a:pt x="108" y="330"/>
                  </a:cubicBezTo>
                  <a:cubicBezTo>
                    <a:pt x="144" y="318"/>
                    <a:pt x="167" y="306"/>
                    <a:pt x="215" y="306"/>
                  </a:cubicBezTo>
                  <a:cubicBezTo>
                    <a:pt x="251" y="211"/>
                    <a:pt x="322" y="92"/>
                    <a:pt x="286" y="32"/>
                  </a:cubicBezTo>
                  <a:cubicBezTo>
                    <a:pt x="280" y="9"/>
                    <a:pt x="268" y="1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40" name="Google Shape;1040;p4"/>
            <p:cNvSpPr/>
            <p:nvPr/>
          </p:nvSpPr>
          <p:spPr>
            <a:xfrm>
              <a:off x="357800" y="1987170"/>
              <a:ext cx="99288" cy="89820"/>
            </a:xfrm>
            <a:custGeom>
              <a:avLst/>
              <a:gdLst/>
              <a:ahLst/>
              <a:cxnLst/>
              <a:rect l="l" t="t" r="r" b="b"/>
              <a:pathLst>
                <a:path w="3146" h="2846" extrusionOk="0">
                  <a:moveTo>
                    <a:pt x="2250" y="36"/>
                  </a:moveTo>
                  <a:cubicBezTo>
                    <a:pt x="1953" y="72"/>
                    <a:pt x="1631" y="0"/>
                    <a:pt x="1358" y="250"/>
                  </a:cubicBezTo>
                  <a:cubicBezTo>
                    <a:pt x="1188" y="370"/>
                    <a:pt x="1051" y="599"/>
                    <a:pt x="836" y="599"/>
                  </a:cubicBezTo>
                  <a:cubicBezTo>
                    <a:pt x="795" y="599"/>
                    <a:pt x="750" y="591"/>
                    <a:pt x="703" y="572"/>
                  </a:cubicBezTo>
                  <a:cubicBezTo>
                    <a:pt x="671" y="572"/>
                    <a:pt x="634" y="561"/>
                    <a:pt x="602" y="561"/>
                  </a:cubicBezTo>
                  <a:cubicBezTo>
                    <a:pt x="586" y="561"/>
                    <a:pt x="572" y="564"/>
                    <a:pt x="560" y="572"/>
                  </a:cubicBezTo>
                  <a:cubicBezTo>
                    <a:pt x="381" y="715"/>
                    <a:pt x="36" y="643"/>
                    <a:pt x="24" y="1024"/>
                  </a:cubicBezTo>
                  <a:cubicBezTo>
                    <a:pt x="0" y="1405"/>
                    <a:pt x="262" y="1298"/>
                    <a:pt x="441" y="1346"/>
                  </a:cubicBezTo>
                  <a:cubicBezTo>
                    <a:pt x="450" y="1347"/>
                    <a:pt x="459" y="1348"/>
                    <a:pt x="469" y="1348"/>
                  </a:cubicBezTo>
                  <a:cubicBezTo>
                    <a:pt x="539" y="1348"/>
                    <a:pt x="619" y="1309"/>
                    <a:pt x="688" y="1309"/>
                  </a:cubicBezTo>
                  <a:cubicBezTo>
                    <a:pt x="744" y="1309"/>
                    <a:pt x="792" y="1335"/>
                    <a:pt x="822" y="1429"/>
                  </a:cubicBezTo>
                  <a:cubicBezTo>
                    <a:pt x="893" y="1667"/>
                    <a:pt x="607" y="1643"/>
                    <a:pt x="572" y="1786"/>
                  </a:cubicBezTo>
                  <a:cubicBezTo>
                    <a:pt x="655" y="1965"/>
                    <a:pt x="893" y="1846"/>
                    <a:pt x="953" y="2036"/>
                  </a:cubicBezTo>
                  <a:cubicBezTo>
                    <a:pt x="1274" y="2251"/>
                    <a:pt x="1608" y="2417"/>
                    <a:pt x="1905" y="2679"/>
                  </a:cubicBezTo>
                  <a:cubicBezTo>
                    <a:pt x="2024" y="2739"/>
                    <a:pt x="2131" y="2846"/>
                    <a:pt x="2239" y="2846"/>
                  </a:cubicBezTo>
                  <a:cubicBezTo>
                    <a:pt x="2417" y="2834"/>
                    <a:pt x="2310" y="2739"/>
                    <a:pt x="2250" y="2679"/>
                  </a:cubicBezTo>
                  <a:cubicBezTo>
                    <a:pt x="2239" y="2655"/>
                    <a:pt x="2131" y="2596"/>
                    <a:pt x="2250" y="2560"/>
                  </a:cubicBezTo>
                  <a:cubicBezTo>
                    <a:pt x="2384" y="2516"/>
                    <a:pt x="2528" y="2440"/>
                    <a:pt x="2653" y="2440"/>
                  </a:cubicBezTo>
                  <a:cubicBezTo>
                    <a:pt x="2662" y="2440"/>
                    <a:pt x="2671" y="2440"/>
                    <a:pt x="2679" y="2441"/>
                  </a:cubicBezTo>
                  <a:cubicBezTo>
                    <a:pt x="2715" y="2445"/>
                    <a:pt x="2749" y="2446"/>
                    <a:pt x="2779" y="2446"/>
                  </a:cubicBezTo>
                  <a:cubicBezTo>
                    <a:pt x="3146" y="2446"/>
                    <a:pt x="3086" y="2188"/>
                    <a:pt x="2965" y="1858"/>
                  </a:cubicBezTo>
                  <a:lnTo>
                    <a:pt x="2965" y="1858"/>
                  </a:lnTo>
                  <a:cubicBezTo>
                    <a:pt x="2812" y="1888"/>
                    <a:pt x="2624" y="2072"/>
                    <a:pt x="2481" y="2072"/>
                  </a:cubicBezTo>
                  <a:cubicBezTo>
                    <a:pt x="2402" y="2072"/>
                    <a:pt x="2336" y="2016"/>
                    <a:pt x="2298" y="1846"/>
                  </a:cubicBezTo>
                  <a:cubicBezTo>
                    <a:pt x="2203" y="1370"/>
                    <a:pt x="1929" y="893"/>
                    <a:pt x="2108" y="357"/>
                  </a:cubicBezTo>
                  <a:lnTo>
                    <a:pt x="2108" y="357"/>
                  </a:lnTo>
                  <a:cubicBezTo>
                    <a:pt x="2227" y="393"/>
                    <a:pt x="2370" y="357"/>
                    <a:pt x="2441" y="512"/>
                  </a:cubicBezTo>
                  <a:cubicBezTo>
                    <a:pt x="2469" y="577"/>
                    <a:pt x="2417" y="736"/>
                    <a:pt x="2494" y="736"/>
                  </a:cubicBezTo>
                  <a:cubicBezTo>
                    <a:pt x="2516" y="736"/>
                    <a:pt x="2548" y="723"/>
                    <a:pt x="2596" y="691"/>
                  </a:cubicBezTo>
                  <a:cubicBezTo>
                    <a:pt x="2703" y="608"/>
                    <a:pt x="2703" y="477"/>
                    <a:pt x="2596" y="369"/>
                  </a:cubicBezTo>
                  <a:cubicBezTo>
                    <a:pt x="2477" y="250"/>
                    <a:pt x="2250" y="298"/>
                    <a:pt x="2250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41" name="Google Shape;1041;p4"/>
            <p:cNvSpPr/>
            <p:nvPr/>
          </p:nvSpPr>
          <p:spPr>
            <a:xfrm>
              <a:off x="289033" y="2084372"/>
              <a:ext cx="47372" cy="77669"/>
            </a:xfrm>
            <a:custGeom>
              <a:avLst/>
              <a:gdLst/>
              <a:ahLst/>
              <a:cxnLst/>
              <a:rect l="l" t="t" r="r" b="b"/>
              <a:pathLst>
                <a:path w="1501" h="2461" extrusionOk="0">
                  <a:moveTo>
                    <a:pt x="297" y="0"/>
                  </a:moveTo>
                  <a:cubicBezTo>
                    <a:pt x="239" y="0"/>
                    <a:pt x="180" y="28"/>
                    <a:pt x="119" y="111"/>
                  </a:cubicBezTo>
                  <a:cubicBezTo>
                    <a:pt x="131" y="147"/>
                    <a:pt x="155" y="183"/>
                    <a:pt x="191" y="206"/>
                  </a:cubicBezTo>
                  <a:cubicBezTo>
                    <a:pt x="250" y="266"/>
                    <a:pt x="322" y="302"/>
                    <a:pt x="381" y="361"/>
                  </a:cubicBezTo>
                  <a:cubicBezTo>
                    <a:pt x="429" y="421"/>
                    <a:pt x="405" y="480"/>
                    <a:pt x="393" y="540"/>
                  </a:cubicBezTo>
                  <a:cubicBezTo>
                    <a:pt x="369" y="599"/>
                    <a:pt x="322" y="659"/>
                    <a:pt x="310" y="730"/>
                  </a:cubicBezTo>
                  <a:cubicBezTo>
                    <a:pt x="298" y="790"/>
                    <a:pt x="310" y="837"/>
                    <a:pt x="334" y="885"/>
                  </a:cubicBezTo>
                  <a:cubicBezTo>
                    <a:pt x="643" y="1028"/>
                    <a:pt x="762" y="1207"/>
                    <a:pt x="429" y="1480"/>
                  </a:cubicBezTo>
                  <a:cubicBezTo>
                    <a:pt x="262" y="1611"/>
                    <a:pt x="119" y="1742"/>
                    <a:pt x="48" y="1992"/>
                  </a:cubicBezTo>
                  <a:cubicBezTo>
                    <a:pt x="0" y="2230"/>
                    <a:pt x="143" y="2278"/>
                    <a:pt x="262" y="2350"/>
                  </a:cubicBezTo>
                  <a:cubicBezTo>
                    <a:pt x="331" y="2388"/>
                    <a:pt x="439" y="2460"/>
                    <a:pt x="514" y="2460"/>
                  </a:cubicBezTo>
                  <a:cubicBezTo>
                    <a:pt x="556" y="2460"/>
                    <a:pt x="587" y="2437"/>
                    <a:pt x="596" y="2373"/>
                  </a:cubicBezTo>
                  <a:cubicBezTo>
                    <a:pt x="631" y="1742"/>
                    <a:pt x="1346" y="1838"/>
                    <a:pt x="1441" y="1266"/>
                  </a:cubicBezTo>
                  <a:cubicBezTo>
                    <a:pt x="1453" y="1266"/>
                    <a:pt x="1465" y="1254"/>
                    <a:pt x="1489" y="1218"/>
                  </a:cubicBezTo>
                  <a:cubicBezTo>
                    <a:pt x="1501" y="1195"/>
                    <a:pt x="1489" y="1159"/>
                    <a:pt x="1453" y="1135"/>
                  </a:cubicBezTo>
                  <a:cubicBezTo>
                    <a:pt x="1370" y="968"/>
                    <a:pt x="1227" y="885"/>
                    <a:pt x="1108" y="742"/>
                  </a:cubicBezTo>
                  <a:cubicBezTo>
                    <a:pt x="1227" y="552"/>
                    <a:pt x="1048" y="480"/>
                    <a:pt x="989" y="361"/>
                  </a:cubicBezTo>
                  <a:cubicBezTo>
                    <a:pt x="883" y="308"/>
                    <a:pt x="852" y="114"/>
                    <a:pt x="721" y="114"/>
                  </a:cubicBezTo>
                  <a:cubicBezTo>
                    <a:pt x="704" y="114"/>
                    <a:pt x="687" y="117"/>
                    <a:pt x="667" y="123"/>
                  </a:cubicBezTo>
                  <a:cubicBezTo>
                    <a:pt x="663" y="123"/>
                    <a:pt x="660" y="123"/>
                    <a:pt x="656" y="123"/>
                  </a:cubicBezTo>
                  <a:cubicBezTo>
                    <a:pt x="538" y="123"/>
                    <a:pt x="419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42" name="Google Shape;1042;p4"/>
            <p:cNvSpPr/>
            <p:nvPr/>
          </p:nvSpPr>
          <p:spPr>
            <a:xfrm>
              <a:off x="255202" y="2169708"/>
              <a:ext cx="60532" cy="32791"/>
            </a:xfrm>
            <a:custGeom>
              <a:avLst/>
              <a:gdLst/>
              <a:ahLst/>
              <a:cxnLst/>
              <a:rect l="l" t="t" r="r" b="b"/>
              <a:pathLst>
                <a:path w="1918" h="1039" extrusionOk="0">
                  <a:moveTo>
                    <a:pt x="598" y="1"/>
                  </a:moveTo>
                  <a:cubicBezTo>
                    <a:pt x="519" y="1"/>
                    <a:pt x="338" y="51"/>
                    <a:pt x="370" y="169"/>
                  </a:cubicBezTo>
                  <a:cubicBezTo>
                    <a:pt x="477" y="586"/>
                    <a:pt x="96" y="717"/>
                    <a:pt x="1" y="1039"/>
                  </a:cubicBezTo>
                  <a:cubicBezTo>
                    <a:pt x="358" y="1003"/>
                    <a:pt x="608" y="860"/>
                    <a:pt x="775" y="562"/>
                  </a:cubicBezTo>
                  <a:cubicBezTo>
                    <a:pt x="846" y="427"/>
                    <a:pt x="917" y="369"/>
                    <a:pt x="996" y="369"/>
                  </a:cubicBezTo>
                  <a:cubicBezTo>
                    <a:pt x="1049" y="369"/>
                    <a:pt x="1105" y="395"/>
                    <a:pt x="1168" y="443"/>
                  </a:cubicBezTo>
                  <a:cubicBezTo>
                    <a:pt x="1293" y="652"/>
                    <a:pt x="1336" y="962"/>
                    <a:pt x="1602" y="962"/>
                  </a:cubicBezTo>
                  <a:cubicBezTo>
                    <a:pt x="1639" y="962"/>
                    <a:pt x="1681" y="956"/>
                    <a:pt x="1727" y="943"/>
                  </a:cubicBezTo>
                  <a:cubicBezTo>
                    <a:pt x="1763" y="860"/>
                    <a:pt x="1799" y="777"/>
                    <a:pt x="1846" y="693"/>
                  </a:cubicBezTo>
                  <a:cubicBezTo>
                    <a:pt x="1918" y="515"/>
                    <a:pt x="1703" y="384"/>
                    <a:pt x="1763" y="181"/>
                  </a:cubicBezTo>
                  <a:cubicBezTo>
                    <a:pt x="1787" y="122"/>
                    <a:pt x="1751" y="86"/>
                    <a:pt x="1727" y="50"/>
                  </a:cubicBezTo>
                  <a:cubicBezTo>
                    <a:pt x="1689" y="48"/>
                    <a:pt x="1650" y="47"/>
                    <a:pt x="1612" y="47"/>
                  </a:cubicBezTo>
                  <a:cubicBezTo>
                    <a:pt x="1432" y="47"/>
                    <a:pt x="1248" y="69"/>
                    <a:pt x="1063" y="69"/>
                  </a:cubicBezTo>
                  <a:cubicBezTo>
                    <a:pt x="915" y="69"/>
                    <a:pt x="767" y="55"/>
                    <a:pt x="620" y="3"/>
                  </a:cubicBezTo>
                  <a:cubicBezTo>
                    <a:pt x="614" y="2"/>
                    <a:pt x="607" y="1"/>
                    <a:pt x="5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43" name="Google Shape;1043;p4"/>
            <p:cNvSpPr/>
            <p:nvPr/>
          </p:nvSpPr>
          <p:spPr>
            <a:xfrm>
              <a:off x="341642" y="2099899"/>
              <a:ext cx="27457" cy="46267"/>
            </a:xfrm>
            <a:custGeom>
              <a:avLst/>
              <a:gdLst/>
              <a:ahLst/>
              <a:cxnLst/>
              <a:rect l="l" t="t" r="r" b="b"/>
              <a:pathLst>
                <a:path w="870" h="1466" extrusionOk="0">
                  <a:moveTo>
                    <a:pt x="679" y="0"/>
                  </a:moveTo>
                  <a:cubicBezTo>
                    <a:pt x="524" y="36"/>
                    <a:pt x="405" y="179"/>
                    <a:pt x="453" y="298"/>
                  </a:cubicBezTo>
                  <a:cubicBezTo>
                    <a:pt x="691" y="881"/>
                    <a:pt x="274" y="1024"/>
                    <a:pt x="0" y="1250"/>
                  </a:cubicBezTo>
                  <a:cubicBezTo>
                    <a:pt x="12" y="1322"/>
                    <a:pt x="36" y="1369"/>
                    <a:pt x="107" y="1381"/>
                  </a:cubicBezTo>
                  <a:cubicBezTo>
                    <a:pt x="286" y="1436"/>
                    <a:pt x="424" y="1465"/>
                    <a:pt x="526" y="1465"/>
                  </a:cubicBezTo>
                  <a:cubicBezTo>
                    <a:pt x="806" y="1465"/>
                    <a:pt x="821" y="1246"/>
                    <a:pt x="691" y="715"/>
                  </a:cubicBezTo>
                  <a:cubicBezTo>
                    <a:pt x="631" y="512"/>
                    <a:pt x="607" y="298"/>
                    <a:pt x="869" y="250"/>
                  </a:cubicBezTo>
                  <a:cubicBezTo>
                    <a:pt x="869" y="119"/>
                    <a:pt x="834" y="0"/>
                    <a:pt x="6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44" name="Google Shape;1044;p4"/>
            <p:cNvSpPr/>
            <p:nvPr/>
          </p:nvSpPr>
          <p:spPr>
            <a:xfrm>
              <a:off x="331101" y="1990547"/>
              <a:ext cx="47024" cy="30929"/>
            </a:xfrm>
            <a:custGeom>
              <a:avLst/>
              <a:gdLst/>
              <a:ahLst/>
              <a:cxnLst/>
              <a:rect l="l" t="t" r="r" b="b"/>
              <a:pathLst>
                <a:path w="1490" h="980" extrusionOk="0">
                  <a:moveTo>
                    <a:pt x="1299" y="0"/>
                  </a:moveTo>
                  <a:cubicBezTo>
                    <a:pt x="1282" y="0"/>
                    <a:pt x="1263" y="8"/>
                    <a:pt x="1239" y="24"/>
                  </a:cubicBezTo>
                  <a:cubicBezTo>
                    <a:pt x="1218" y="19"/>
                    <a:pt x="1199" y="17"/>
                    <a:pt x="1181" y="17"/>
                  </a:cubicBezTo>
                  <a:cubicBezTo>
                    <a:pt x="963" y="17"/>
                    <a:pt x="973" y="382"/>
                    <a:pt x="791" y="382"/>
                  </a:cubicBezTo>
                  <a:cubicBezTo>
                    <a:pt x="786" y="382"/>
                    <a:pt x="780" y="382"/>
                    <a:pt x="775" y="381"/>
                  </a:cubicBezTo>
                  <a:cubicBezTo>
                    <a:pt x="765" y="381"/>
                    <a:pt x="755" y="381"/>
                    <a:pt x="745" y="381"/>
                  </a:cubicBezTo>
                  <a:cubicBezTo>
                    <a:pt x="438" y="381"/>
                    <a:pt x="208" y="556"/>
                    <a:pt x="1" y="786"/>
                  </a:cubicBezTo>
                  <a:cubicBezTo>
                    <a:pt x="120" y="798"/>
                    <a:pt x="227" y="798"/>
                    <a:pt x="346" y="798"/>
                  </a:cubicBezTo>
                  <a:cubicBezTo>
                    <a:pt x="432" y="901"/>
                    <a:pt x="524" y="979"/>
                    <a:pt x="636" y="979"/>
                  </a:cubicBezTo>
                  <a:cubicBezTo>
                    <a:pt x="679" y="979"/>
                    <a:pt x="725" y="968"/>
                    <a:pt x="775" y="941"/>
                  </a:cubicBezTo>
                  <a:lnTo>
                    <a:pt x="882" y="941"/>
                  </a:lnTo>
                  <a:cubicBezTo>
                    <a:pt x="989" y="620"/>
                    <a:pt x="1311" y="786"/>
                    <a:pt x="1442" y="548"/>
                  </a:cubicBezTo>
                  <a:cubicBezTo>
                    <a:pt x="1489" y="405"/>
                    <a:pt x="1322" y="298"/>
                    <a:pt x="1382" y="108"/>
                  </a:cubicBezTo>
                  <a:cubicBezTo>
                    <a:pt x="1365" y="48"/>
                    <a:pt x="1342" y="0"/>
                    <a:pt x="12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45" name="Google Shape;1045;p4"/>
            <p:cNvSpPr/>
            <p:nvPr/>
          </p:nvSpPr>
          <p:spPr>
            <a:xfrm>
              <a:off x="372823" y="2099110"/>
              <a:ext cx="40618" cy="28562"/>
            </a:xfrm>
            <a:custGeom>
              <a:avLst/>
              <a:gdLst/>
              <a:ahLst/>
              <a:cxnLst/>
              <a:rect l="l" t="t" r="r" b="b"/>
              <a:pathLst>
                <a:path w="1287" h="905" extrusionOk="0">
                  <a:moveTo>
                    <a:pt x="322" y="1"/>
                  </a:moveTo>
                  <a:cubicBezTo>
                    <a:pt x="290" y="1"/>
                    <a:pt x="258" y="4"/>
                    <a:pt x="227" y="13"/>
                  </a:cubicBezTo>
                  <a:cubicBezTo>
                    <a:pt x="155" y="97"/>
                    <a:pt x="84" y="180"/>
                    <a:pt x="0" y="263"/>
                  </a:cubicBezTo>
                  <a:lnTo>
                    <a:pt x="0" y="513"/>
                  </a:lnTo>
                  <a:cubicBezTo>
                    <a:pt x="96" y="680"/>
                    <a:pt x="179" y="859"/>
                    <a:pt x="381" y="894"/>
                  </a:cubicBezTo>
                  <a:cubicBezTo>
                    <a:pt x="418" y="900"/>
                    <a:pt x="454" y="904"/>
                    <a:pt x="489" y="904"/>
                  </a:cubicBezTo>
                  <a:cubicBezTo>
                    <a:pt x="591" y="904"/>
                    <a:pt x="686" y="873"/>
                    <a:pt x="774" y="775"/>
                  </a:cubicBezTo>
                  <a:cubicBezTo>
                    <a:pt x="751" y="382"/>
                    <a:pt x="405" y="478"/>
                    <a:pt x="203" y="311"/>
                  </a:cubicBezTo>
                  <a:cubicBezTo>
                    <a:pt x="260" y="289"/>
                    <a:pt x="317" y="281"/>
                    <a:pt x="374" y="281"/>
                  </a:cubicBezTo>
                  <a:cubicBezTo>
                    <a:pt x="533" y="281"/>
                    <a:pt x="688" y="346"/>
                    <a:pt x="835" y="346"/>
                  </a:cubicBezTo>
                  <a:cubicBezTo>
                    <a:pt x="917" y="346"/>
                    <a:pt x="996" y="326"/>
                    <a:pt x="1072" y="263"/>
                  </a:cubicBezTo>
                  <a:cubicBezTo>
                    <a:pt x="1286" y="97"/>
                    <a:pt x="1155" y="61"/>
                    <a:pt x="1001" y="25"/>
                  </a:cubicBezTo>
                  <a:cubicBezTo>
                    <a:pt x="935" y="72"/>
                    <a:pt x="867" y="89"/>
                    <a:pt x="799" y="89"/>
                  </a:cubicBezTo>
                  <a:cubicBezTo>
                    <a:pt x="640" y="89"/>
                    <a:pt x="478" y="1"/>
                    <a:pt x="3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46" name="Google Shape;1046;p4"/>
            <p:cNvSpPr/>
            <p:nvPr/>
          </p:nvSpPr>
          <p:spPr>
            <a:xfrm>
              <a:off x="312324" y="2056316"/>
              <a:ext cx="36105" cy="38945"/>
            </a:xfrm>
            <a:custGeom>
              <a:avLst/>
              <a:gdLst/>
              <a:ahLst/>
              <a:cxnLst/>
              <a:rect l="l" t="t" r="r" b="b"/>
              <a:pathLst>
                <a:path w="1144" h="1234" extrusionOk="0">
                  <a:moveTo>
                    <a:pt x="929" y="0"/>
                  </a:moveTo>
                  <a:cubicBezTo>
                    <a:pt x="667" y="262"/>
                    <a:pt x="513" y="643"/>
                    <a:pt x="155" y="762"/>
                  </a:cubicBezTo>
                  <a:cubicBezTo>
                    <a:pt x="1" y="1036"/>
                    <a:pt x="179" y="1095"/>
                    <a:pt x="393" y="1143"/>
                  </a:cubicBezTo>
                  <a:cubicBezTo>
                    <a:pt x="404" y="1139"/>
                    <a:pt x="415" y="1137"/>
                    <a:pt x="426" y="1137"/>
                  </a:cubicBezTo>
                  <a:cubicBezTo>
                    <a:pt x="508" y="1137"/>
                    <a:pt x="595" y="1234"/>
                    <a:pt x="686" y="1234"/>
                  </a:cubicBezTo>
                  <a:cubicBezTo>
                    <a:pt x="730" y="1234"/>
                    <a:pt x="776" y="1211"/>
                    <a:pt x="822" y="1143"/>
                  </a:cubicBezTo>
                  <a:cubicBezTo>
                    <a:pt x="1144" y="881"/>
                    <a:pt x="941" y="476"/>
                    <a:pt x="1001" y="143"/>
                  </a:cubicBezTo>
                  <a:cubicBezTo>
                    <a:pt x="989" y="83"/>
                    <a:pt x="953" y="48"/>
                    <a:pt x="9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47" name="Google Shape;1047;p4"/>
            <p:cNvSpPr/>
            <p:nvPr/>
          </p:nvSpPr>
          <p:spPr>
            <a:xfrm>
              <a:off x="272496" y="2088254"/>
              <a:ext cx="27457" cy="37588"/>
            </a:xfrm>
            <a:custGeom>
              <a:avLst/>
              <a:gdLst/>
              <a:ahLst/>
              <a:cxnLst/>
              <a:rect l="l" t="t" r="r" b="b"/>
              <a:pathLst>
                <a:path w="870" h="1191" extrusionOk="0">
                  <a:moveTo>
                    <a:pt x="608" y="0"/>
                  </a:moveTo>
                  <a:cubicBezTo>
                    <a:pt x="477" y="405"/>
                    <a:pt x="620" y="1012"/>
                    <a:pt x="0" y="1060"/>
                  </a:cubicBezTo>
                  <a:lnTo>
                    <a:pt x="0" y="1179"/>
                  </a:lnTo>
                  <a:cubicBezTo>
                    <a:pt x="59" y="1187"/>
                    <a:pt x="116" y="1191"/>
                    <a:pt x="172" y="1191"/>
                  </a:cubicBezTo>
                  <a:cubicBezTo>
                    <a:pt x="453" y="1191"/>
                    <a:pt x="687" y="1080"/>
                    <a:pt x="846" y="762"/>
                  </a:cubicBezTo>
                  <a:lnTo>
                    <a:pt x="846" y="619"/>
                  </a:lnTo>
                  <a:cubicBezTo>
                    <a:pt x="858" y="405"/>
                    <a:pt x="870" y="179"/>
                    <a:pt x="7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48" name="Google Shape;1048;p4"/>
            <p:cNvSpPr/>
            <p:nvPr/>
          </p:nvSpPr>
          <p:spPr>
            <a:xfrm>
              <a:off x="334131" y="2059377"/>
              <a:ext cx="34211" cy="32665"/>
            </a:xfrm>
            <a:custGeom>
              <a:avLst/>
              <a:gdLst/>
              <a:ahLst/>
              <a:cxnLst/>
              <a:rect l="l" t="t" r="r" b="b"/>
              <a:pathLst>
                <a:path w="1084" h="1035" extrusionOk="0">
                  <a:moveTo>
                    <a:pt x="300" y="0"/>
                  </a:moveTo>
                  <a:cubicBezTo>
                    <a:pt x="282" y="0"/>
                    <a:pt x="261" y="7"/>
                    <a:pt x="238" y="22"/>
                  </a:cubicBezTo>
                  <a:cubicBezTo>
                    <a:pt x="0" y="332"/>
                    <a:pt x="274" y="725"/>
                    <a:pt x="119" y="1034"/>
                  </a:cubicBezTo>
                  <a:cubicBezTo>
                    <a:pt x="191" y="1034"/>
                    <a:pt x="262" y="1034"/>
                    <a:pt x="333" y="998"/>
                  </a:cubicBezTo>
                  <a:cubicBezTo>
                    <a:pt x="548" y="963"/>
                    <a:pt x="714" y="808"/>
                    <a:pt x="905" y="760"/>
                  </a:cubicBezTo>
                  <a:cubicBezTo>
                    <a:pt x="929" y="760"/>
                    <a:pt x="976" y="748"/>
                    <a:pt x="1012" y="748"/>
                  </a:cubicBezTo>
                  <a:cubicBezTo>
                    <a:pt x="1036" y="725"/>
                    <a:pt x="1072" y="677"/>
                    <a:pt x="1084" y="617"/>
                  </a:cubicBezTo>
                  <a:cubicBezTo>
                    <a:pt x="1084" y="320"/>
                    <a:pt x="881" y="344"/>
                    <a:pt x="726" y="332"/>
                  </a:cubicBezTo>
                  <a:cubicBezTo>
                    <a:pt x="607" y="320"/>
                    <a:pt x="512" y="260"/>
                    <a:pt x="453" y="141"/>
                  </a:cubicBezTo>
                  <a:cubicBezTo>
                    <a:pt x="406" y="85"/>
                    <a:pt x="367" y="0"/>
                    <a:pt x="3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49" name="Google Shape;1049;p4"/>
            <p:cNvSpPr/>
            <p:nvPr/>
          </p:nvSpPr>
          <p:spPr>
            <a:xfrm>
              <a:off x="315322" y="2155506"/>
              <a:ext cx="21082" cy="35726"/>
            </a:xfrm>
            <a:custGeom>
              <a:avLst/>
              <a:gdLst/>
              <a:ahLst/>
              <a:cxnLst/>
              <a:rect l="l" t="t" r="r" b="b"/>
              <a:pathLst>
                <a:path w="668" h="1132" extrusionOk="0">
                  <a:moveTo>
                    <a:pt x="489" y="0"/>
                  </a:moveTo>
                  <a:cubicBezTo>
                    <a:pt x="394" y="119"/>
                    <a:pt x="263" y="179"/>
                    <a:pt x="144" y="250"/>
                  </a:cubicBezTo>
                  <a:cubicBezTo>
                    <a:pt x="108" y="286"/>
                    <a:pt x="72" y="334"/>
                    <a:pt x="37" y="381"/>
                  </a:cubicBezTo>
                  <a:cubicBezTo>
                    <a:pt x="37" y="381"/>
                    <a:pt x="25" y="393"/>
                    <a:pt x="13" y="429"/>
                  </a:cubicBezTo>
                  <a:cubicBezTo>
                    <a:pt x="1" y="453"/>
                    <a:pt x="13" y="488"/>
                    <a:pt x="37" y="512"/>
                  </a:cubicBezTo>
                  <a:cubicBezTo>
                    <a:pt x="61" y="508"/>
                    <a:pt x="83" y="506"/>
                    <a:pt x="104" y="506"/>
                  </a:cubicBezTo>
                  <a:cubicBezTo>
                    <a:pt x="439" y="506"/>
                    <a:pt x="338" y="1019"/>
                    <a:pt x="596" y="1131"/>
                  </a:cubicBezTo>
                  <a:cubicBezTo>
                    <a:pt x="668" y="298"/>
                    <a:pt x="668" y="298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50" name="Google Shape;1050;p4"/>
            <p:cNvSpPr/>
            <p:nvPr/>
          </p:nvSpPr>
          <p:spPr>
            <a:xfrm>
              <a:off x="317215" y="2196659"/>
              <a:ext cx="27457" cy="23133"/>
            </a:xfrm>
            <a:custGeom>
              <a:avLst/>
              <a:gdLst/>
              <a:ahLst/>
              <a:cxnLst/>
              <a:rect l="l" t="t" r="r" b="b"/>
              <a:pathLst>
                <a:path w="870" h="733" extrusionOk="0">
                  <a:moveTo>
                    <a:pt x="346" y="1"/>
                  </a:moveTo>
                  <a:cubicBezTo>
                    <a:pt x="237" y="1"/>
                    <a:pt x="123" y="60"/>
                    <a:pt x="0" y="208"/>
                  </a:cubicBezTo>
                  <a:cubicBezTo>
                    <a:pt x="8" y="218"/>
                    <a:pt x="22" y="222"/>
                    <a:pt x="39" y="222"/>
                  </a:cubicBezTo>
                  <a:cubicBezTo>
                    <a:pt x="73" y="222"/>
                    <a:pt x="119" y="208"/>
                    <a:pt x="154" y="208"/>
                  </a:cubicBezTo>
                  <a:cubicBezTo>
                    <a:pt x="206" y="208"/>
                    <a:pt x="232" y="238"/>
                    <a:pt x="155" y="387"/>
                  </a:cubicBezTo>
                  <a:cubicBezTo>
                    <a:pt x="48" y="613"/>
                    <a:pt x="143" y="697"/>
                    <a:pt x="322" y="732"/>
                  </a:cubicBezTo>
                  <a:lnTo>
                    <a:pt x="429" y="732"/>
                  </a:lnTo>
                  <a:cubicBezTo>
                    <a:pt x="346" y="268"/>
                    <a:pt x="750" y="518"/>
                    <a:pt x="869" y="363"/>
                  </a:cubicBezTo>
                  <a:cubicBezTo>
                    <a:pt x="704" y="175"/>
                    <a:pt x="533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366069" y="2065594"/>
              <a:ext cx="19188" cy="33580"/>
            </a:xfrm>
            <a:custGeom>
              <a:avLst/>
              <a:gdLst/>
              <a:ahLst/>
              <a:cxnLst/>
              <a:rect l="l" t="t" r="r" b="b"/>
              <a:pathLst>
                <a:path w="608" h="1064" extrusionOk="0">
                  <a:moveTo>
                    <a:pt x="228" y="1"/>
                  </a:moveTo>
                  <a:cubicBezTo>
                    <a:pt x="202" y="1"/>
                    <a:pt x="174" y="5"/>
                    <a:pt x="143" y="16"/>
                  </a:cubicBezTo>
                  <a:cubicBezTo>
                    <a:pt x="12" y="123"/>
                    <a:pt x="143" y="349"/>
                    <a:pt x="12" y="444"/>
                  </a:cubicBezTo>
                  <a:cubicBezTo>
                    <a:pt x="0" y="492"/>
                    <a:pt x="0" y="528"/>
                    <a:pt x="0" y="563"/>
                  </a:cubicBezTo>
                  <a:cubicBezTo>
                    <a:pt x="214" y="647"/>
                    <a:pt x="179" y="956"/>
                    <a:pt x="334" y="1063"/>
                  </a:cubicBezTo>
                  <a:cubicBezTo>
                    <a:pt x="524" y="909"/>
                    <a:pt x="595" y="682"/>
                    <a:pt x="560" y="432"/>
                  </a:cubicBezTo>
                  <a:cubicBezTo>
                    <a:pt x="607" y="349"/>
                    <a:pt x="560" y="289"/>
                    <a:pt x="512" y="206"/>
                  </a:cubicBezTo>
                  <a:cubicBezTo>
                    <a:pt x="433" y="108"/>
                    <a:pt x="354" y="1"/>
                    <a:pt x="2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52" name="Google Shape;1052;p4"/>
            <p:cNvSpPr/>
            <p:nvPr/>
          </p:nvSpPr>
          <p:spPr>
            <a:xfrm>
              <a:off x="218751" y="2143482"/>
              <a:ext cx="27489" cy="17453"/>
            </a:xfrm>
            <a:custGeom>
              <a:avLst/>
              <a:gdLst/>
              <a:ahLst/>
              <a:cxnLst/>
              <a:rect l="l" t="t" r="r" b="b"/>
              <a:pathLst>
                <a:path w="871" h="553" extrusionOk="0">
                  <a:moveTo>
                    <a:pt x="120" y="0"/>
                  </a:moveTo>
                  <a:cubicBezTo>
                    <a:pt x="84" y="96"/>
                    <a:pt x="49" y="179"/>
                    <a:pt x="1" y="274"/>
                  </a:cubicBezTo>
                  <a:cubicBezTo>
                    <a:pt x="14" y="271"/>
                    <a:pt x="26" y="270"/>
                    <a:pt x="37" y="270"/>
                  </a:cubicBezTo>
                  <a:cubicBezTo>
                    <a:pt x="177" y="270"/>
                    <a:pt x="237" y="457"/>
                    <a:pt x="358" y="512"/>
                  </a:cubicBezTo>
                  <a:cubicBezTo>
                    <a:pt x="420" y="536"/>
                    <a:pt x="479" y="552"/>
                    <a:pt x="533" y="552"/>
                  </a:cubicBezTo>
                  <a:cubicBezTo>
                    <a:pt x="614" y="552"/>
                    <a:pt x="687" y="517"/>
                    <a:pt x="751" y="417"/>
                  </a:cubicBezTo>
                  <a:cubicBezTo>
                    <a:pt x="787" y="346"/>
                    <a:pt x="870" y="286"/>
                    <a:pt x="822" y="215"/>
                  </a:cubicBezTo>
                  <a:cubicBezTo>
                    <a:pt x="758" y="114"/>
                    <a:pt x="666" y="91"/>
                    <a:pt x="568" y="91"/>
                  </a:cubicBezTo>
                  <a:cubicBezTo>
                    <a:pt x="538" y="91"/>
                    <a:pt x="507" y="93"/>
                    <a:pt x="477" y="96"/>
                  </a:cubicBezTo>
                  <a:cubicBezTo>
                    <a:pt x="470" y="96"/>
                    <a:pt x="462" y="97"/>
                    <a:pt x="455" y="97"/>
                  </a:cubicBezTo>
                  <a:cubicBezTo>
                    <a:pt x="360" y="97"/>
                    <a:pt x="230" y="33"/>
                    <a:pt x="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53" name="Google Shape;1053;p4"/>
            <p:cNvSpPr/>
            <p:nvPr/>
          </p:nvSpPr>
          <p:spPr>
            <a:xfrm>
              <a:off x="354045" y="2043061"/>
              <a:ext cx="40586" cy="19851"/>
            </a:xfrm>
            <a:custGeom>
              <a:avLst/>
              <a:gdLst/>
              <a:ahLst/>
              <a:cxnLst/>
              <a:rect l="l" t="t" r="r" b="b"/>
              <a:pathLst>
                <a:path w="1286" h="629" extrusionOk="0">
                  <a:moveTo>
                    <a:pt x="1042" y="0"/>
                  </a:moveTo>
                  <a:cubicBezTo>
                    <a:pt x="930" y="0"/>
                    <a:pt x="809" y="18"/>
                    <a:pt x="703" y="27"/>
                  </a:cubicBezTo>
                  <a:cubicBezTo>
                    <a:pt x="595" y="63"/>
                    <a:pt x="500" y="110"/>
                    <a:pt x="357" y="146"/>
                  </a:cubicBezTo>
                  <a:cubicBezTo>
                    <a:pt x="155" y="182"/>
                    <a:pt x="12" y="265"/>
                    <a:pt x="0" y="539"/>
                  </a:cubicBezTo>
                  <a:cubicBezTo>
                    <a:pt x="87" y="604"/>
                    <a:pt x="167" y="629"/>
                    <a:pt x="243" y="629"/>
                  </a:cubicBezTo>
                  <a:cubicBezTo>
                    <a:pt x="461" y="629"/>
                    <a:pt x="646" y="428"/>
                    <a:pt x="857" y="384"/>
                  </a:cubicBezTo>
                  <a:cubicBezTo>
                    <a:pt x="988" y="384"/>
                    <a:pt x="1072" y="289"/>
                    <a:pt x="1155" y="182"/>
                  </a:cubicBezTo>
                  <a:cubicBezTo>
                    <a:pt x="1226" y="110"/>
                    <a:pt x="1286" y="15"/>
                    <a:pt x="1119" y="3"/>
                  </a:cubicBezTo>
                  <a:cubicBezTo>
                    <a:pt x="1094" y="1"/>
                    <a:pt x="1068" y="0"/>
                    <a:pt x="10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54" name="Google Shape;1054;p4"/>
            <p:cNvSpPr/>
            <p:nvPr/>
          </p:nvSpPr>
          <p:spPr>
            <a:xfrm>
              <a:off x="285278" y="2183688"/>
              <a:ext cx="24838" cy="23702"/>
            </a:xfrm>
            <a:custGeom>
              <a:avLst/>
              <a:gdLst/>
              <a:ahLst/>
              <a:cxnLst/>
              <a:rect l="l" t="t" r="r" b="b"/>
              <a:pathLst>
                <a:path w="787" h="751" extrusionOk="0">
                  <a:moveTo>
                    <a:pt x="215" y="0"/>
                  </a:moveTo>
                  <a:cubicBezTo>
                    <a:pt x="143" y="84"/>
                    <a:pt x="72" y="155"/>
                    <a:pt x="0" y="250"/>
                  </a:cubicBezTo>
                  <a:cubicBezTo>
                    <a:pt x="60" y="429"/>
                    <a:pt x="215" y="500"/>
                    <a:pt x="322" y="631"/>
                  </a:cubicBezTo>
                  <a:cubicBezTo>
                    <a:pt x="488" y="667"/>
                    <a:pt x="631" y="715"/>
                    <a:pt x="786" y="750"/>
                  </a:cubicBezTo>
                  <a:cubicBezTo>
                    <a:pt x="774" y="667"/>
                    <a:pt x="774" y="596"/>
                    <a:pt x="774" y="500"/>
                  </a:cubicBezTo>
                  <a:cubicBezTo>
                    <a:pt x="488" y="488"/>
                    <a:pt x="500" y="24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55" name="Google Shape;1055;p4"/>
            <p:cNvSpPr/>
            <p:nvPr/>
          </p:nvSpPr>
          <p:spPr>
            <a:xfrm>
              <a:off x="302193" y="2220265"/>
              <a:ext cx="19125" cy="20609"/>
            </a:xfrm>
            <a:custGeom>
              <a:avLst/>
              <a:gdLst/>
              <a:ahLst/>
              <a:cxnLst/>
              <a:rect l="l" t="t" r="r" b="b"/>
              <a:pathLst>
                <a:path w="606" h="653" extrusionOk="0">
                  <a:moveTo>
                    <a:pt x="352" y="0"/>
                  </a:moveTo>
                  <a:cubicBezTo>
                    <a:pt x="313" y="0"/>
                    <a:pt x="289" y="41"/>
                    <a:pt x="298" y="175"/>
                  </a:cubicBezTo>
                  <a:cubicBezTo>
                    <a:pt x="298" y="425"/>
                    <a:pt x="179" y="449"/>
                    <a:pt x="24" y="461"/>
                  </a:cubicBezTo>
                  <a:cubicBezTo>
                    <a:pt x="12" y="472"/>
                    <a:pt x="0" y="484"/>
                    <a:pt x="0" y="508"/>
                  </a:cubicBezTo>
                  <a:cubicBezTo>
                    <a:pt x="0" y="520"/>
                    <a:pt x="0" y="568"/>
                    <a:pt x="12" y="568"/>
                  </a:cubicBezTo>
                  <a:cubicBezTo>
                    <a:pt x="131" y="623"/>
                    <a:pt x="232" y="653"/>
                    <a:pt x="314" y="653"/>
                  </a:cubicBezTo>
                  <a:cubicBezTo>
                    <a:pt x="514" y="653"/>
                    <a:pt x="605" y="482"/>
                    <a:pt x="572" y="103"/>
                  </a:cubicBezTo>
                  <a:cubicBezTo>
                    <a:pt x="513" y="103"/>
                    <a:pt x="414" y="0"/>
                    <a:pt x="3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341642" y="2041420"/>
              <a:ext cx="24459" cy="27047"/>
            </a:xfrm>
            <a:custGeom>
              <a:avLst/>
              <a:gdLst/>
              <a:ahLst/>
              <a:cxnLst/>
              <a:rect l="l" t="t" r="r" b="b"/>
              <a:pathLst>
                <a:path w="775" h="857" extrusionOk="0">
                  <a:moveTo>
                    <a:pt x="596" y="0"/>
                  </a:moveTo>
                  <a:cubicBezTo>
                    <a:pt x="534" y="0"/>
                    <a:pt x="477" y="66"/>
                    <a:pt x="441" y="186"/>
                  </a:cubicBezTo>
                  <a:cubicBezTo>
                    <a:pt x="334" y="460"/>
                    <a:pt x="191" y="472"/>
                    <a:pt x="0" y="472"/>
                  </a:cubicBezTo>
                  <a:lnTo>
                    <a:pt x="0" y="603"/>
                  </a:lnTo>
                  <a:cubicBezTo>
                    <a:pt x="84" y="651"/>
                    <a:pt x="95" y="758"/>
                    <a:pt x="107" y="853"/>
                  </a:cubicBezTo>
                  <a:cubicBezTo>
                    <a:pt x="126" y="855"/>
                    <a:pt x="144" y="856"/>
                    <a:pt x="161" y="856"/>
                  </a:cubicBezTo>
                  <a:cubicBezTo>
                    <a:pt x="327" y="856"/>
                    <a:pt x="408" y="752"/>
                    <a:pt x="441" y="579"/>
                  </a:cubicBezTo>
                  <a:cubicBezTo>
                    <a:pt x="548" y="460"/>
                    <a:pt x="667" y="317"/>
                    <a:pt x="774" y="198"/>
                  </a:cubicBezTo>
                  <a:cubicBezTo>
                    <a:pt x="721" y="63"/>
                    <a:pt x="657" y="0"/>
                    <a:pt x="5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310462" y="2048773"/>
              <a:ext cx="17674" cy="14739"/>
            </a:xfrm>
            <a:custGeom>
              <a:avLst/>
              <a:gdLst/>
              <a:ahLst/>
              <a:cxnLst/>
              <a:rect l="l" t="t" r="r" b="b"/>
              <a:pathLst>
                <a:path w="560" h="467" extrusionOk="0">
                  <a:moveTo>
                    <a:pt x="0" y="1"/>
                  </a:moveTo>
                  <a:lnTo>
                    <a:pt x="0" y="1"/>
                  </a:lnTo>
                  <a:cubicBezTo>
                    <a:pt x="114" y="239"/>
                    <a:pt x="151" y="467"/>
                    <a:pt x="371" y="467"/>
                  </a:cubicBezTo>
                  <a:cubicBezTo>
                    <a:pt x="382" y="467"/>
                    <a:pt x="393" y="466"/>
                    <a:pt x="405" y="465"/>
                  </a:cubicBezTo>
                  <a:cubicBezTo>
                    <a:pt x="536" y="441"/>
                    <a:pt x="560" y="287"/>
                    <a:pt x="524" y="168"/>
                  </a:cubicBezTo>
                  <a:cubicBezTo>
                    <a:pt x="476" y="46"/>
                    <a:pt x="412" y="21"/>
                    <a:pt x="336" y="21"/>
                  </a:cubicBezTo>
                  <a:cubicBezTo>
                    <a:pt x="281" y="21"/>
                    <a:pt x="221" y="34"/>
                    <a:pt x="155" y="34"/>
                  </a:cubicBezTo>
                  <a:cubicBezTo>
                    <a:pt x="106" y="34"/>
                    <a:pt x="54" y="26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334510" y="2104759"/>
              <a:ext cx="18431" cy="19220"/>
            </a:xfrm>
            <a:custGeom>
              <a:avLst/>
              <a:gdLst/>
              <a:ahLst/>
              <a:cxnLst/>
              <a:rect l="l" t="t" r="r" b="b"/>
              <a:pathLst>
                <a:path w="584" h="609" extrusionOk="0">
                  <a:moveTo>
                    <a:pt x="298" y="1"/>
                  </a:moveTo>
                  <a:cubicBezTo>
                    <a:pt x="191" y="156"/>
                    <a:pt x="191" y="394"/>
                    <a:pt x="0" y="477"/>
                  </a:cubicBezTo>
                  <a:lnTo>
                    <a:pt x="0" y="608"/>
                  </a:lnTo>
                  <a:cubicBezTo>
                    <a:pt x="583" y="513"/>
                    <a:pt x="583" y="513"/>
                    <a:pt x="2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344640" y="2081468"/>
              <a:ext cx="18052" cy="13823"/>
            </a:xfrm>
            <a:custGeom>
              <a:avLst/>
              <a:gdLst/>
              <a:ahLst/>
              <a:cxnLst/>
              <a:rect l="l" t="t" r="r" b="b"/>
              <a:pathLst>
                <a:path w="572" h="438" extrusionOk="0">
                  <a:moveTo>
                    <a:pt x="371" y="1"/>
                  </a:moveTo>
                  <a:cubicBezTo>
                    <a:pt x="209" y="1"/>
                    <a:pt x="115" y="191"/>
                    <a:pt x="0" y="322"/>
                  </a:cubicBezTo>
                  <a:cubicBezTo>
                    <a:pt x="96" y="402"/>
                    <a:pt x="179" y="438"/>
                    <a:pt x="251" y="438"/>
                  </a:cubicBezTo>
                  <a:cubicBezTo>
                    <a:pt x="393" y="438"/>
                    <a:pt x="493" y="298"/>
                    <a:pt x="572" y="84"/>
                  </a:cubicBezTo>
                  <a:cubicBezTo>
                    <a:pt x="494" y="25"/>
                    <a:pt x="428" y="1"/>
                    <a:pt x="3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261230" y="2144555"/>
              <a:ext cx="12813" cy="13318"/>
            </a:xfrm>
            <a:custGeom>
              <a:avLst/>
              <a:gdLst/>
              <a:ahLst/>
              <a:cxnLst/>
              <a:rect l="l" t="t" r="r" b="b"/>
              <a:pathLst>
                <a:path w="406" h="422" extrusionOk="0">
                  <a:moveTo>
                    <a:pt x="237" y="1"/>
                  </a:moveTo>
                  <a:cubicBezTo>
                    <a:pt x="131" y="1"/>
                    <a:pt x="57" y="71"/>
                    <a:pt x="24" y="193"/>
                  </a:cubicBezTo>
                  <a:cubicBezTo>
                    <a:pt x="0" y="312"/>
                    <a:pt x="72" y="407"/>
                    <a:pt x="167" y="419"/>
                  </a:cubicBezTo>
                  <a:cubicBezTo>
                    <a:pt x="178" y="421"/>
                    <a:pt x="188" y="421"/>
                    <a:pt x="197" y="421"/>
                  </a:cubicBezTo>
                  <a:cubicBezTo>
                    <a:pt x="312" y="421"/>
                    <a:pt x="328" y="290"/>
                    <a:pt x="405" y="169"/>
                  </a:cubicBezTo>
                  <a:cubicBezTo>
                    <a:pt x="405" y="85"/>
                    <a:pt x="381" y="2"/>
                    <a:pt x="262" y="2"/>
                  </a:cubicBezTo>
                  <a:cubicBezTo>
                    <a:pt x="254" y="1"/>
                    <a:pt x="245" y="1"/>
                    <a:pt x="2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278145" y="2072411"/>
              <a:ext cx="15812" cy="10667"/>
            </a:xfrm>
            <a:custGeom>
              <a:avLst/>
              <a:gdLst/>
              <a:ahLst/>
              <a:cxnLst/>
              <a:rect l="l" t="t" r="r" b="b"/>
              <a:pathLst>
                <a:path w="501" h="338" extrusionOk="0">
                  <a:moveTo>
                    <a:pt x="369" y="1"/>
                  </a:moveTo>
                  <a:cubicBezTo>
                    <a:pt x="280" y="1"/>
                    <a:pt x="200" y="85"/>
                    <a:pt x="119" y="109"/>
                  </a:cubicBezTo>
                  <a:cubicBezTo>
                    <a:pt x="95" y="91"/>
                    <a:pt x="77" y="82"/>
                    <a:pt x="60" y="82"/>
                  </a:cubicBezTo>
                  <a:cubicBezTo>
                    <a:pt x="42" y="82"/>
                    <a:pt x="24" y="91"/>
                    <a:pt x="0" y="109"/>
                  </a:cubicBezTo>
                  <a:cubicBezTo>
                    <a:pt x="41" y="260"/>
                    <a:pt x="75" y="337"/>
                    <a:pt x="142" y="337"/>
                  </a:cubicBezTo>
                  <a:cubicBezTo>
                    <a:pt x="212" y="337"/>
                    <a:pt x="317" y="251"/>
                    <a:pt x="500" y="73"/>
                  </a:cubicBezTo>
                  <a:cubicBezTo>
                    <a:pt x="454" y="20"/>
                    <a:pt x="410" y="1"/>
                    <a:pt x="3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289033" y="2056316"/>
              <a:ext cx="19188" cy="10320"/>
            </a:xfrm>
            <a:custGeom>
              <a:avLst/>
              <a:gdLst/>
              <a:ahLst/>
              <a:cxnLst/>
              <a:rect l="l" t="t" r="r" b="b"/>
              <a:pathLst>
                <a:path w="608" h="327" extrusionOk="0">
                  <a:moveTo>
                    <a:pt x="0" y="0"/>
                  </a:moveTo>
                  <a:lnTo>
                    <a:pt x="0" y="0"/>
                  </a:lnTo>
                  <a:cubicBezTo>
                    <a:pt x="76" y="227"/>
                    <a:pt x="168" y="327"/>
                    <a:pt x="277" y="327"/>
                  </a:cubicBezTo>
                  <a:cubicBezTo>
                    <a:pt x="374" y="327"/>
                    <a:pt x="484" y="247"/>
                    <a:pt x="608" y="107"/>
                  </a:cubicBezTo>
                  <a:cubicBezTo>
                    <a:pt x="518" y="107"/>
                    <a:pt x="431" y="118"/>
                    <a:pt x="346" y="118"/>
                  </a:cubicBezTo>
                  <a:cubicBezTo>
                    <a:pt x="227" y="118"/>
                    <a:pt x="111" y="9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280765" y="2191578"/>
              <a:ext cx="14675" cy="12813"/>
            </a:xfrm>
            <a:custGeom>
              <a:avLst/>
              <a:gdLst/>
              <a:ahLst/>
              <a:cxnLst/>
              <a:rect l="l" t="t" r="r" b="b"/>
              <a:pathLst>
                <a:path w="465" h="406" extrusionOk="0">
                  <a:moveTo>
                    <a:pt x="143" y="0"/>
                  </a:moveTo>
                  <a:lnTo>
                    <a:pt x="143" y="0"/>
                  </a:lnTo>
                  <a:cubicBezTo>
                    <a:pt x="0" y="405"/>
                    <a:pt x="274" y="357"/>
                    <a:pt x="465" y="381"/>
                  </a:cubicBezTo>
                  <a:cubicBezTo>
                    <a:pt x="465" y="131"/>
                    <a:pt x="346" y="12"/>
                    <a:pt x="1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309704" y="2080364"/>
              <a:ext cx="14297" cy="17421"/>
            </a:xfrm>
            <a:custGeom>
              <a:avLst/>
              <a:gdLst/>
              <a:ahLst/>
              <a:cxnLst/>
              <a:rect l="l" t="t" r="r" b="b"/>
              <a:pathLst>
                <a:path w="453" h="552" extrusionOk="0">
                  <a:moveTo>
                    <a:pt x="238" y="0"/>
                  </a:moveTo>
                  <a:lnTo>
                    <a:pt x="238" y="0"/>
                  </a:lnTo>
                  <a:cubicBezTo>
                    <a:pt x="119" y="36"/>
                    <a:pt x="36" y="119"/>
                    <a:pt x="0" y="250"/>
                  </a:cubicBezTo>
                  <a:cubicBezTo>
                    <a:pt x="116" y="289"/>
                    <a:pt x="91" y="552"/>
                    <a:pt x="215" y="552"/>
                  </a:cubicBezTo>
                  <a:cubicBezTo>
                    <a:pt x="245" y="552"/>
                    <a:pt x="283" y="537"/>
                    <a:pt x="334" y="500"/>
                  </a:cubicBezTo>
                  <a:lnTo>
                    <a:pt x="453" y="381"/>
                  </a:lnTo>
                  <a:cubicBezTo>
                    <a:pt x="381" y="250"/>
                    <a:pt x="215" y="191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65" name="Google Shape;1065;p4"/>
            <p:cNvSpPr/>
            <p:nvPr/>
          </p:nvSpPr>
          <p:spPr>
            <a:xfrm>
              <a:off x="313839" y="2149068"/>
              <a:ext cx="16916" cy="14739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46" y="0"/>
                  </a:moveTo>
                  <a:cubicBezTo>
                    <a:pt x="225" y="0"/>
                    <a:pt x="203" y="8"/>
                    <a:pt x="179" y="26"/>
                  </a:cubicBezTo>
                  <a:cubicBezTo>
                    <a:pt x="0" y="145"/>
                    <a:pt x="381" y="300"/>
                    <a:pt x="203" y="466"/>
                  </a:cubicBezTo>
                  <a:cubicBezTo>
                    <a:pt x="369" y="466"/>
                    <a:pt x="524" y="466"/>
                    <a:pt x="536" y="216"/>
                  </a:cubicBezTo>
                  <a:cubicBezTo>
                    <a:pt x="427" y="186"/>
                    <a:pt x="351" y="0"/>
                    <a:pt x="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66" name="Google Shape;1066;p4"/>
            <p:cNvSpPr/>
            <p:nvPr/>
          </p:nvSpPr>
          <p:spPr>
            <a:xfrm>
              <a:off x="257474" y="2127229"/>
              <a:ext cx="12056" cy="11172"/>
            </a:xfrm>
            <a:custGeom>
              <a:avLst/>
              <a:gdLst/>
              <a:ahLst/>
              <a:cxnLst/>
              <a:rect l="l" t="t" r="r" b="b"/>
              <a:pathLst>
                <a:path w="382" h="354" extrusionOk="0">
                  <a:moveTo>
                    <a:pt x="110" y="0"/>
                  </a:moveTo>
                  <a:cubicBezTo>
                    <a:pt x="40" y="0"/>
                    <a:pt x="0" y="108"/>
                    <a:pt x="0" y="206"/>
                  </a:cubicBezTo>
                  <a:cubicBezTo>
                    <a:pt x="0" y="297"/>
                    <a:pt x="35" y="353"/>
                    <a:pt x="105" y="353"/>
                  </a:cubicBezTo>
                  <a:cubicBezTo>
                    <a:pt x="126" y="353"/>
                    <a:pt x="151" y="348"/>
                    <a:pt x="179" y="337"/>
                  </a:cubicBezTo>
                  <a:cubicBezTo>
                    <a:pt x="226" y="277"/>
                    <a:pt x="381" y="325"/>
                    <a:pt x="322" y="182"/>
                  </a:cubicBezTo>
                  <a:cubicBezTo>
                    <a:pt x="298" y="99"/>
                    <a:pt x="203" y="15"/>
                    <a:pt x="131" y="3"/>
                  </a:cubicBezTo>
                  <a:cubicBezTo>
                    <a:pt x="124" y="1"/>
                    <a:pt x="117" y="0"/>
                    <a:pt x="1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67" name="Google Shape;1067;p4"/>
            <p:cNvSpPr/>
            <p:nvPr/>
          </p:nvSpPr>
          <p:spPr>
            <a:xfrm>
              <a:off x="330376" y="2139727"/>
              <a:ext cx="15054" cy="12214"/>
            </a:xfrm>
            <a:custGeom>
              <a:avLst/>
              <a:gdLst/>
              <a:ahLst/>
              <a:cxnLst/>
              <a:rect l="l" t="t" r="r" b="b"/>
              <a:pathLst>
                <a:path w="477" h="387" extrusionOk="0">
                  <a:moveTo>
                    <a:pt x="357" y="0"/>
                  </a:moveTo>
                  <a:cubicBezTo>
                    <a:pt x="214" y="107"/>
                    <a:pt x="0" y="107"/>
                    <a:pt x="12" y="381"/>
                  </a:cubicBezTo>
                  <a:cubicBezTo>
                    <a:pt x="43" y="385"/>
                    <a:pt x="72" y="387"/>
                    <a:pt x="101" y="387"/>
                  </a:cubicBezTo>
                  <a:cubicBezTo>
                    <a:pt x="263" y="387"/>
                    <a:pt x="395" y="325"/>
                    <a:pt x="476" y="143"/>
                  </a:cubicBezTo>
                  <a:cubicBezTo>
                    <a:pt x="441" y="95"/>
                    <a:pt x="393" y="48"/>
                    <a:pt x="3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68" name="Google Shape;1068;p4"/>
            <p:cNvSpPr/>
            <p:nvPr/>
          </p:nvSpPr>
          <p:spPr>
            <a:xfrm>
              <a:off x="255581" y="2105737"/>
              <a:ext cx="11677" cy="9279"/>
            </a:xfrm>
            <a:custGeom>
              <a:avLst/>
              <a:gdLst/>
              <a:ahLst/>
              <a:cxnLst/>
              <a:rect l="l" t="t" r="r" b="b"/>
              <a:pathLst>
                <a:path w="370" h="294" extrusionOk="0">
                  <a:moveTo>
                    <a:pt x="109" y="0"/>
                  </a:moveTo>
                  <a:cubicBezTo>
                    <a:pt x="47" y="0"/>
                    <a:pt x="11" y="57"/>
                    <a:pt x="1" y="149"/>
                  </a:cubicBezTo>
                  <a:cubicBezTo>
                    <a:pt x="43" y="253"/>
                    <a:pt x="103" y="294"/>
                    <a:pt x="182" y="294"/>
                  </a:cubicBezTo>
                  <a:cubicBezTo>
                    <a:pt x="193" y="294"/>
                    <a:pt x="204" y="293"/>
                    <a:pt x="215" y="291"/>
                  </a:cubicBezTo>
                  <a:cubicBezTo>
                    <a:pt x="298" y="291"/>
                    <a:pt x="370" y="232"/>
                    <a:pt x="322" y="149"/>
                  </a:cubicBezTo>
                  <a:cubicBezTo>
                    <a:pt x="298" y="89"/>
                    <a:pt x="203" y="41"/>
                    <a:pt x="144" y="6"/>
                  </a:cubicBezTo>
                  <a:cubicBezTo>
                    <a:pt x="131" y="2"/>
                    <a:pt x="120" y="0"/>
                    <a:pt x="1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69" name="Google Shape;1069;p4"/>
            <p:cNvSpPr/>
            <p:nvPr/>
          </p:nvSpPr>
          <p:spPr>
            <a:xfrm>
              <a:off x="341642" y="2016267"/>
              <a:ext cx="13539" cy="12245"/>
            </a:xfrm>
            <a:custGeom>
              <a:avLst/>
              <a:gdLst/>
              <a:ahLst/>
              <a:cxnLst/>
              <a:rect l="l" t="t" r="r" b="b"/>
              <a:pathLst>
                <a:path w="429" h="388" extrusionOk="0">
                  <a:moveTo>
                    <a:pt x="78" y="1"/>
                  </a:moveTo>
                  <a:cubicBezTo>
                    <a:pt x="52" y="1"/>
                    <a:pt x="26" y="3"/>
                    <a:pt x="0" y="7"/>
                  </a:cubicBezTo>
                  <a:lnTo>
                    <a:pt x="0" y="138"/>
                  </a:lnTo>
                  <a:cubicBezTo>
                    <a:pt x="60" y="293"/>
                    <a:pt x="179" y="388"/>
                    <a:pt x="322" y="388"/>
                  </a:cubicBezTo>
                  <a:cubicBezTo>
                    <a:pt x="417" y="328"/>
                    <a:pt x="429" y="233"/>
                    <a:pt x="429" y="138"/>
                  </a:cubicBezTo>
                  <a:cubicBezTo>
                    <a:pt x="320" y="49"/>
                    <a:pt x="203" y="1"/>
                    <a:pt x="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70" name="Google Shape;1070;p4"/>
            <p:cNvSpPr/>
            <p:nvPr/>
          </p:nvSpPr>
          <p:spPr>
            <a:xfrm>
              <a:off x="338265" y="2020244"/>
              <a:ext cx="13918" cy="10951"/>
            </a:xfrm>
            <a:custGeom>
              <a:avLst/>
              <a:gdLst/>
              <a:ahLst/>
              <a:cxnLst/>
              <a:rect l="l" t="t" r="r" b="b"/>
              <a:pathLst>
                <a:path w="441" h="347" extrusionOk="0">
                  <a:moveTo>
                    <a:pt x="119" y="0"/>
                  </a:moveTo>
                  <a:cubicBezTo>
                    <a:pt x="72" y="36"/>
                    <a:pt x="24" y="83"/>
                    <a:pt x="0" y="131"/>
                  </a:cubicBezTo>
                  <a:cubicBezTo>
                    <a:pt x="91" y="213"/>
                    <a:pt x="170" y="347"/>
                    <a:pt x="277" y="347"/>
                  </a:cubicBezTo>
                  <a:cubicBezTo>
                    <a:pt x="325" y="347"/>
                    <a:pt x="378" y="320"/>
                    <a:pt x="441" y="250"/>
                  </a:cubicBezTo>
                  <a:cubicBezTo>
                    <a:pt x="322" y="179"/>
                    <a:pt x="226" y="83"/>
                    <a:pt x="1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71" name="Google Shape;1071;p4"/>
            <p:cNvSpPr/>
            <p:nvPr/>
          </p:nvSpPr>
          <p:spPr>
            <a:xfrm>
              <a:off x="271360" y="2067582"/>
              <a:ext cx="10573" cy="8300"/>
            </a:xfrm>
            <a:custGeom>
              <a:avLst/>
              <a:gdLst/>
              <a:ahLst/>
              <a:cxnLst/>
              <a:rect l="l" t="t" r="r" b="b"/>
              <a:pathLst>
                <a:path w="335" h="263" extrusionOk="0">
                  <a:moveTo>
                    <a:pt x="334" y="12"/>
                  </a:moveTo>
                  <a:cubicBezTo>
                    <a:pt x="215" y="24"/>
                    <a:pt x="84" y="0"/>
                    <a:pt x="1" y="143"/>
                  </a:cubicBezTo>
                  <a:cubicBezTo>
                    <a:pt x="48" y="238"/>
                    <a:pt x="144" y="262"/>
                    <a:pt x="227" y="262"/>
                  </a:cubicBezTo>
                  <a:lnTo>
                    <a:pt x="334" y="262"/>
                  </a:lnTo>
                  <a:lnTo>
                    <a:pt x="334" y="1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72" name="Google Shape;1072;p4"/>
            <p:cNvSpPr/>
            <p:nvPr/>
          </p:nvSpPr>
          <p:spPr>
            <a:xfrm>
              <a:off x="323590" y="2107410"/>
              <a:ext cx="10920" cy="12435"/>
            </a:xfrm>
            <a:custGeom>
              <a:avLst/>
              <a:gdLst/>
              <a:ahLst/>
              <a:cxnLst/>
              <a:rect l="l" t="t" r="r" b="b"/>
              <a:pathLst>
                <a:path w="346" h="394" extrusionOk="0">
                  <a:moveTo>
                    <a:pt x="1" y="0"/>
                  </a:moveTo>
                  <a:cubicBezTo>
                    <a:pt x="1" y="274"/>
                    <a:pt x="191" y="298"/>
                    <a:pt x="346" y="393"/>
                  </a:cubicBezTo>
                  <a:cubicBezTo>
                    <a:pt x="334" y="155"/>
                    <a:pt x="227" y="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73" name="Google Shape;1073;p4"/>
            <p:cNvSpPr/>
            <p:nvPr/>
          </p:nvSpPr>
          <p:spPr>
            <a:xfrm>
              <a:off x="309136" y="2167530"/>
              <a:ext cx="8111" cy="15843"/>
            </a:xfrm>
            <a:custGeom>
              <a:avLst/>
              <a:gdLst/>
              <a:ahLst/>
              <a:cxnLst/>
              <a:rect l="l" t="t" r="r" b="b"/>
              <a:pathLst>
                <a:path w="257" h="502" extrusionOk="0">
                  <a:moveTo>
                    <a:pt x="256" y="0"/>
                  </a:moveTo>
                  <a:cubicBezTo>
                    <a:pt x="173" y="48"/>
                    <a:pt x="102" y="96"/>
                    <a:pt x="30" y="107"/>
                  </a:cubicBezTo>
                  <a:lnTo>
                    <a:pt x="30" y="238"/>
                  </a:lnTo>
                  <a:cubicBezTo>
                    <a:pt x="1" y="414"/>
                    <a:pt x="35" y="501"/>
                    <a:pt x="160" y="501"/>
                  </a:cubicBezTo>
                  <a:cubicBezTo>
                    <a:pt x="187" y="501"/>
                    <a:pt x="220" y="497"/>
                    <a:pt x="256" y="488"/>
                  </a:cubicBezTo>
                  <a:lnTo>
                    <a:pt x="256" y="119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74" name="Google Shape;1074;p4"/>
            <p:cNvSpPr/>
            <p:nvPr/>
          </p:nvSpPr>
          <p:spPr>
            <a:xfrm>
              <a:off x="369824" y="1980763"/>
              <a:ext cx="36105" cy="30361"/>
            </a:xfrm>
            <a:custGeom>
              <a:avLst/>
              <a:gdLst/>
              <a:ahLst/>
              <a:cxnLst/>
              <a:rect l="l" t="t" r="r" b="b"/>
              <a:pathLst>
                <a:path w="1144" h="962" extrusionOk="0">
                  <a:moveTo>
                    <a:pt x="893" y="1"/>
                  </a:moveTo>
                  <a:cubicBezTo>
                    <a:pt x="631" y="251"/>
                    <a:pt x="250" y="96"/>
                    <a:pt x="0" y="370"/>
                  </a:cubicBezTo>
                  <a:cubicBezTo>
                    <a:pt x="24" y="418"/>
                    <a:pt x="72" y="441"/>
                    <a:pt x="95" y="489"/>
                  </a:cubicBezTo>
                  <a:cubicBezTo>
                    <a:pt x="155" y="620"/>
                    <a:pt x="250" y="739"/>
                    <a:pt x="322" y="870"/>
                  </a:cubicBezTo>
                  <a:cubicBezTo>
                    <a:pt x="402" y="936"/>
                    <a:pt x="469" y="962"/>
                    <a:pt x="529" y="962"/>
                  </a:cubicBezTo>
                  <a:cubicBezTo>
                    <a:pt x="718" y="962"/>
                    <a:pt x="826" y="701"/>
                    <a:pt x="988" y="620"/>
                  </a:cubicBezTo>
                  <a:cubicBezTo>
                    <a:pt x="1143" y="370"/>
                    <a:pt x="1024" y="191"/>
                    <a:pt x="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75" name="Google Shape;1075;p4"/>
            <p:cNvSpPr/>
            <p:nvPr/>
          </p:nvSpPr>
          <p:spPr>
            <a:xfrm>
              <a:off x="398007" y="1980038"/>
              <a:ext cx="31213" cy="20325"/>
            </a:xfrm>
            <a:custGeom>
              <a:avLst/>
              <a:gdLst/>
              <a:ahLst/>
              <a:cxnLst/>
              <a:rect l="l" t="t" r="r" b="b"/>
              <a:pathLst>
                <a:path w="989" h="644" extrusionOk="0">
                  <a:moveTo>
                    <a:pt x="214" y="0"/>
                  </a:moveTo>
                  <a:cubicBezTo>
                    <a:pt x="143" y="24"/>
                    <a:pt x="72" y="24"/>
                    <a:pt x="0" y="24"/>
                  </a:cubicBezTo>
                  <a:cubicBezTo>
                    <a:pt x="24" y="226"/>
                    <a:pt x="72" y="441"/>
                    <a:pt x="95" y="643"/>
                  </a:cubicBezTo>
                  <a:cubicBezTo>
                    <a:pt x="369" y="417"/>
                    <a:pt x="691" y="393"/>
                    <a:pt x="988" y="262"/>
                  </a:cubicBezTo>
                  <a:cubicBezTo>
                    <a:pt x="738" y="143"/>
                    <a:pt x="441" y="202"/>
                    <a:pt x="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372823" y="2116057"/>
              <a:ext cx="20703" cy="31592"/>
            </a:xfrm>
            <a:custGeom>
              <a:avLst/>
              <a:gdLst/>
              <a:ahLst/>
              <a:cxnLst/>
              <a:rect l="l" t="t" r="r" b="b"/>
              <a:pathLst>
                <a:path w="656" h="1001" extrusionOk="0">
                  <a:moveTo>
                    <a:pt x="0" y="0"/>
                  </a:moveTo>
                  <a:cubicBezTo>
                    <a:pt x="0" y="476"/>
                    <a:pt x="0" y="929"/>
                    <a:pt x="560" y="1000"/>
                  </a:cubicBezTo>
                  <a:lnTo>
                    <a:pt x="560" y="869"/>
                  </a:lnTo>
                  <a:cubicBezTo>
                    <a:pt x="655" y="595"/>
                    <a:pt x="358" y="476"/>
                    <a:pt x="334" y="250"/>
                  </a:cubicBezTo>
                  <a:cubicBezTo>
                    <a:pt x="227" y="155"/>
                    <a:pt x="108" y="8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296923" y="2175420"/>
              <a:ext cx="27078" cy="16253"/>
            </a:xfrm>
            <a:custGeom>
              <a:avLst/>
              <a:gdLst/>
              <a:ahLst/>
              <a:cxnLst/>
              <a:rect l="l" t="t" r="r" b="b"/>
              <a:pathLst>
                <a:path w="858" h="515" extrusionOk="0">
                  <a:moveTo>
                    <a:pt x="417" y="0"/>
                  </a:moveTo>
                  <a:lnTo>
                    <a:pt x="417" y="0"/>
                  </a:lnTo>
                  <a:cubicBezTo>
                    <a:pt x="0" y="298"/>
                    <a:pt x="489" y="346"/>
                    <a:pt x="536" y="512"/>
                  </a:cubicBezTo>
                  <a:cubicBezTo>
                    <a:pt x="547" y="511"/>
                    <a:pt x="559" y="511"/>
                    <a:pt x="570" y="511"/>
                  </a:cubicBezTo>
                  <a:cubicBezTo>
                    <a:pt x="605" y="511"/>
                    <a:pt x="641" y="515"/>
                    <a:pt x="675" y="515"/>
                  </a:cubicBezTo>
                  <a:cubicBezTo>
                    <a:pt x="738" y="515"/>
                    <a:pt x="794" y="500"/>
                    <a:pt x="822" y="417"/>
                  </a:cubicBezTo>
                  <a:cubicBezTo>
                    <a:pt x="858" y="274"/>
                    <a:pt x="655" y="381"/>
                    <a:pt x="643" y="262"/>
                  </a:cubicBezTo>
                  <a:cubicBezTo>
                    <a:pt x="536" y="215"/>
                    <a:pt x="465" y="119"/>
                    <a:pt x="4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351015" y="2176398"/>
              <a:ext cx="18841" cy="12087"/>
            </a:xfrm>
            <a:custGeom>
              <a:avLst/>
              <a:gdLst/>
              <a:ahLst/>
              <a:cxnLst/>
              <a:rect l="l" t="t" r="r" b="b"/>
              <a:pathLst>
                <a:path w="597" h="383" extrusionOk="0">
                  <a:moveTo>
                    <a:pt x="462" y="0"/>
                  </a:moveTo>
                  <a:cubicBezTo>
                    <a:pt x="399" y="0"/>
                    <a:pt x="326" y="73"/>
                    <a:pt x="263" y="88"/>
                  </a:cubicBezTo>
                  <a:cubicBezTo>
                    <a:pt x="132" y="112"/>
                    <a:pt x="25" y="148"/>
                    <a:pt x="1" y="291"/>
                  </a:cubicBezTo>
                  <a:cubicBezTo>
                    <a:pt x="13" y="303"/>
                    <a:pt x="25" y="327"/>
                    <a:pt x="37" y="350"/>
                  </a:cubicBezTo>
                  <a:cubicBezTo>
                    <a:pt x="127" y="359"/>
                    <a:pt x="231" y="382"/>
                    <a:pt x="328" y="382"/>
                  </a:cubicBezTo>
                  <a:cubicBezTo>
                    <a:pt x="359" y="382"/>
                    <a:pt x="389" y="380"/>
                    <a:pt x="418" y="374"/>
                  </a:cubicBezTo>
                  <a:cubicBezTo>
                    <a:pt x="513" y="350"/>
                    <a:pt x="596" y="184"/>
                    <a:pt x="549" y="76"/>
                  </a:cubicBezTo>
                  <a:cubicBezTo>
                    <a:pt x="524" y="20"/>
                    <a:pt x="494" y="0"/>
                    <a:pt x="4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340538" y="2180690"/>
              <a:ext cx="11646" cy="10951"/>
            </a:xfrm>
            <a:custGeom>
              <a:avLst/>
              <a:gdLst/>
              <a:ahLst/>
              <a:cxnLst/>
              <a:rect l="l" t="t" r="r" b="b"/>
              <a:pathLst>
                <a:path w="369" h="347" extrusionOk="0">
                  <a:moveTo>
                    <a:pt x="68" y="0"/>
                  </a:moveTo>
                  <a:cubicBezTo>
                    <a:pt x="41" y="0"/>
                    <a:pt x="19" y="24"/>
                    <a:pt x="11" y="95"/>
                  </a:cubicBezTo>
                  <a:cubicBezTo>
                    <a:pt x="1" y="290"/>
                    <a:pt x="157" y="347"/>
                    <a:pt x="319" y="347"/>
                  </a:cubicBezTo>
                  <a:cubicBezTo>
                    <a:pt x="336" y="347"/>
                    <a:pt x="352" y="346"/>
                    <a:pt x="369" y="345"/>
                  </a:cubicBezTo>
                  <a:lnTo>
                    <a:pt x="369" y="226"/>
                  </a:lnTo>
                  <a:cubicBezTo>
                    <a:pt x="333" y="167"/>
                    <a:pt x="309" y="95"/>
                    <a:pt x="250" y="95"/>
                  </a:cubicBezTo>
                  <a:cubicBezTo>
                    <a:pt x="202" y="95"/>
                    <a:pt x="123" y="0"/>
                    <a:pt x="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351773" y="2191957"/>
              <a:ext cx="14328" cy="11677"/>
            </a:xfrm>
            <a:custGeom>
              <a:avLst/>
              <a:gdLst/>
              <a:ahLst/>
              <a:cxnLst/>
              <a:rect l="l" t="t" r="r" b="b"/>
              <a:pathLst>
                <a:path w="454" h="370" extrusionOk="0">
                  <a:moveTo>
                    <a:pt x="1" y="0"/>
                  </a:moveTo>
                  <a:lnTo>
                    <a:pt x="1" y="238"/>
                  </a:lnTo>
                  <a:lnTo>
                    <a:pt x="453" y="369"/>
                  </a:lnTo>
                  <a:cubicBezTo>
                    <a:pt x="370" y="131"/>
                    <a:pt x="167" y="95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348017" y="2176461"/>
              <a:ext cx="10920" cy="11393"/>
            </a:xfrm>
            <a:custGeom>
              <a:avLst/>
              <a:gdLst/>
              <a:ahLst/>
              <a:cxnLst/>
              <a:rect l="l" t="t" r="r" b="b"/>
              <a:pathLst>
                <a:path w="346" h="361" extrusionOk="0">
                  <a:moveTo>
                    <a:pt x="204" y="1"/>
                  </a:moveTo>
                  <a:cubicBezTo>
                    <a:pt x="116" y="1"/>
                    <a:pt x="67" y="130"/>
                    <a:pt x="1" y="229"/>
                  </a:cubicBezTo>
                  <a:cubicBezTo>
                    <a:pt x="48" y="265"/>
                    <a:pt x="72" y="313"/>
                    <a:pt x="120" y="360"/>
                  </a:cubicBezTo>
                  <a:lnTo>
                    <a:pt x="346" y="86"/>
                  </a:lnTo>
                  <a:cubicBezTo>
                    <a:pt x="288" y="25"/>
                    <a:pt x="243" y="1"/>
                    <a:pt x="2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82" name="Google Shape;1082;p4"/>
            <p:cNvSpPr/>
            <p:nvPr/>
          </p:nvSpPr>
          <p:spPr>
            <a:xfrm>
              <a:off x="379955" y="2123947"/>
              <a:ext cx="30487" cy="20325"/>
            </a:xfrm>
            <a:custGeom>
              <a:avLst/>
              <a:gdLst/>
              <a:ahLst/>
              <a:cxnLst/>
              <a:rect l="l" t="t" r="r" b="b"/>
              <a:pathLst>
                <a:path w="966" h="644" extrusionOk="0">
                  <a:moveTo>
                    <a:pt x="120" y="0"/>
                  </a:moveTo>
                  <a:cubicBezTo>
                    <a:pt x="1" y="298"/>
                    <a:pt x="334" y="381"/>
                    <a:pt x="346" y="619"/>
                  </a:cubicBezTo>
                  <a:cubicBezTo>
                    <a:pt x="370" y="619"/>
                    <a:pt x="405" y="619"/>
                    <a:pt x="453" y="643"/>
                  </a:cubicBezTo>
                  <a:cubicBezTo>
                    <a:pt x="572" y="607"/>
                    <a:pt x="667" y="584"/>
                    <a:pt x="775" y="500"/>
                  </a:cubicBezTo>
                  <a:lnTo>
                    <a:pt x="894" y="500"/>
                  </a:lnTo>
                  <a:cubicBezTo>
                    <a:pt x="965" y="179"/>
                    <a:pt x="703" y="143"/>
                    <a:pt x="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83" name="Google Shape;1083;p4"/>
            <p:cNvSpPr/>
            <p:nvPr/>
          </p:nvSpPr>
          <p:spPr>
            <a:xfrm>
              <a:off x="408768" y="2144176"/>
              <a:ext cx="12182" cy="10509"/>
            </a:xfrm>
            <a:custGeom>
              <a:avLst/>
              <a:gdLst/>
              <a:ahLst/>
              <a:cxnLst/>
              <a:rect l="l" t="t" r="r" b="b"/>
              <a:pathLst>
                <a:path w="386" h="333" extrusionOk="0">
                  <a:moveTo>
                    <a:pt x="277" y="1"/>
                  </a:moveTo>
                  <a:cubicBezTo>
                    <a:pt x="261" y="1"/>
                    <a:pt x="245" y="5"/>
                    <a:pt x="231" y="14"/>
                  </a:cubicBezTo>
                  <a:cubicBezTo>
                    <a:pt x="159" y="38"/>
                    <a:pt x="88" y="121"/>
                    <a:pt x="40" y="193"/>
                  </a:cubicBezTo>
                  <a:cubicBezTo>
                    <a:pt x="0" y="262"/>
                    <a:pt x="52" y="332"/>
                    <a:pt x="112" y="332"/>
                  </a:cubicBezTo>
                  <a:cubicBezTo>
                    <a:pt x="124" y="332"/>
                    <a:pt x="136" y="329"/>
                    <a:pt x="147" y="324"/>
                  </a:cubicBezTo>
                  <a:cubicBezTo>
                    <a:pt x="231" y="276"/>
                    <a:pt x="350" y="276"/>
                    <a:pt x="385" y="133"/>
                  </a:cubicBezTo>
                  <a:cubicBezTo>
                    <a:pt x="376" y="43"/>
                    <a:pt x="327" y="1"/>
                    <a:pt x="2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394251" y="2137801"/>
              <a:ext cx="10162" cy="9784"/>
            </a:xfrm>
            <a:custGeom>
              <a:avLst/>
              <a:gdLst/>
              <a:ahLst/>
              <a:cxnLst/>
              <a:rect l="l" t="t" r="r" b="b"/>
              <a:pathLst>
                <a:path w="322" h="310" extrusionOk="0">
                  <a:moveTo>
                    <a:pt x="175" y="1"/>
                  </a:moveTo>
                  <a:cubicBezTo>
                    <a:pt x="99" y="1"/>
                    <a:pt x="38" y="53"/>
                    <a:pt x="0" y="180"/>
                  </a:cubicBezTo>
                  <a:cubicBezTo>
                    <a:pt x="73" y="267"/>
                    <a:pt x="131" y="309"/>
                    <a:pt x="179" y="309"/>
                  </a:cubicBezTo>
                  <a:cubicBezTo>
                    <a:pt x="248" y="309"/>
                    <a:pt x="293" y="219"/>
                    <a:pt x="322" y="49"/>
                  </a:cubicBezTo>
                  <a:cubicBezTo>
                    <a:pt x="269" y="19"/>
                    <a:pt x="219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422781" y="2155506"/>
              <a:ext cx="20325" cy="12056"/>
            </a:xfrm>
            <a:custGeom>
              <a:avLst/>
              <a:gdLst/>
              <a:ahLst/>
              <a:cxnLst/>
              <a:rect l="l" t="t" r="r" b="b"/>
              <a:pathLst>
                <a:path w="644" h="382" extrusionOk="0">
                  <a:moveTo>
                    <a:pt x="311" y="0"/>
                  </a:moveTo>
                  <a:lnTo>
                    <a:pt x="311" y="0"/>
                  </a:lnTo>
                  <a:cubicBezTo>
                    <a:pt x="203" y="96"/>
                    <a:pt x="1" y="155"/>
                    <a:pt x="203" y="381"/>
                  </a:cubicBezTo>
                  <a:cubicBezTo>
                    <a:pt x="191" y="238"/>
                    <a:pt x="644" y="250"/>
                    <a:pt x="3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374685" y="2048426"/>
              <a:ext cx="43995" cy="31718"/>
            </a:xfrm>
            <a:custGeom>
              <a:avLst/>
              <a:gdLst/>
              <a:ahLst/>
              <a:cxnLst/>
              <a:rect l="l" t="t" r="r" b="b"/>
              <a:pathLst>
                <a:path w="1394" h="1005" extrusionOk="0">
                  <a:moveTo>
                    <a:pt x="513" y="0"/>
                  </a:moveTo>
                  <a:cubicBezTo>
                    <a:pt x="394" y="36"/>
                    <a:pt x="287" y="71"/>
                    <a:pt x="168" y="119"/>
                  </a:cubicBezTo>
                  <a:cubicBezTo>
                    <a:pt x="1" y="369"/>
                    <a:pt x="180" y="619"/>
                    <a:pt x="156" y="857"/>
                  </a:cubicBezTo>
                  <a:cubicBezTo>
                    <a:pt x="203" y="905"/>
                    <a:pt x="227" y="953"/>
                    <a:pt x="275" y="988"/>
                  </a:cubicBezTo>
                  <a:cubicBezTo>
                    <a:pt x="365" y="999"/>
                    <a:pt x="453" y="1005"/>
                    <a:pt x="540" y="1005"/>
                  </a:cubicBezTo>
                  <a:cubicBezTo>
                    <a:pt x="842" y="1005"/>
                    <a:pt x="1125" y="933"/>
                    <a:pt x="1394" y="738"/>
                  </a:cubicBezTo>
                  <a:cubicBezTo>
                    <a:pt x="1251" y="262"/>
                    <a:pt x="823" y="214"/>
                    <a:pt x="5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425053" y="2057957"/>
              <a:ext cx="6028" cy="14170"/>
            </a:xfrm>
            <a:custGeom>
              <a:avLst/>
              <a:gdLst/>
              <a:ahLst/>
              <a:cxnLst/>
              <a:rect l="l" t="t" r="r" b="b"/>
              <a:pathLst>
                <a:path w="191" h="449" extrusionOk="0">
                  <a:moveTo>
                    <a:pt x="153" y="1"/>
                  </a:moveTo>
                  <a:cubicBezTo>
                    <a:pt x="125" y="1"/>
                    <a:pt x="83" y="29"/>
                    <a:pt x="60" y="67"/>
                  </a:cubicBezTo>
                  <a:cubicBezTo>
                    <a:pt x="0" y="210"/>
                    <a:pt x="0" y="353"/>
                    <a:pt x="131" y="448"/>
                  </a:cubicBezTo>
                  <a:lnTo>
                    <a:pt x="131" y="329"/>
                  </a:lnTo>
                  <a:cubicBezTo>
                    <a:pt x="143" y="234"/>
                    <a:pt x="191" y="127"/>
                    <a:pt x="179" y="31"/>
                  </a:cubicBezTo>
                  <a:cubicBezTo>
                    <a:pt x="179" y="10"/>
                    <a:pt x="168" y="1"/>
                    <a:pt x="1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398385" y="2090053"/>
              <a:ext cx="7543" cy="9878"/>
            </a:xfrm>
            <a:custGeom>
              <a:avLst/>
              <a:gdLst/>
              <a:ahLst/>
              <a:cxnLst/>
              <a:rect l="l" t="t" r="r" b="b"/>
              <a:pathLst>
                <a:path w="239" h="313" extrusionOk="0">
                  <a:moveTo>
                    <a:pt x="76" y="0"/>
                  </a:moveTo>
                  <a:cubicBezTo>
                    <a:pt x="56" y="0"/>
                    <a:pt x="12" y="30"/>
                    <a:pt x="12" y="50"/>
                  </a:cubicBezTo>
                  <a:cubicBezTo>
                    <a:pt x="0" y="193"/>
                    <a:pt x="107" y="253"/>
                    <a:pt x="191" y="312"/>
                  </a:cubicBezTo>
                  <a:cubicBezTo>
                    <a:pt x="179" y="193"/>
                    <a:pt x="238" y="62"/>
                    <a:pt x="83" y="3"/>
                  </a:cubicBezTo>
                  <a:cubicBezTo>
                    <a:pt x="82" y="1"/>
                    <a:pt x="79" y="0"/>
                    <a:pt x="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439507" y="2099047"/>
              <a:ext cx="10383" cy="12529"/>
            </a:xfrm>
            <a:custGeom>
              <a:avLst/>
              <a:gdLst/>
              <a:ahLst/>
              <a:cxnLst/>
              <a:rect l="l" t="t" r="r" b="b"/>
              <a:pathLst>
                <a:path w="329" h="397" extrusionOk="0">
                  <a:moveTo>
                    <a:pt x="196" y="0"/>
                  </a:moveTo>
                  <a:cubicBezTo>
                    <a:pt x="0" y="0"/>
                    <a:pt x="175" y="294"/>
                    <a:pt x="114" y="396"/>
                  </a:cubicBezTo>
                  <a:cubicBezTo>
                    <a:pt x="185" y="277"/>
                    <a:pt x="257" y="146"/>
                    <a:pt x="328" y="27"/>
                  </a:cubicBezTo>
                  <a:cubicBezTo>
                    <a:pt x="272" y="8"/>
                    <a:pt x="229" y="0"/>
                    <a:pt x="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90" name="Google Shape;1090;p4"/>
            <p:cNvSpPr/>
            <p:nvPr/>
          </p:nvSpPr>
          <p:spPr>
            <a:xfrm>
              <a:off x="357422" y="1996196"/>
              <a:ext cx="22944" cy="12056"/>
            </a:xfrm>
            <a:custGeom>
              <a:avLst/>
              <a:gdLst/>
              <a:ahLst/>
              <a:cxnLst/>
              <a:rect l="l" t="t" r="r" b="b"/>
              <a:pathLst>
                <a:path w="727" h="382" extrusionOk="0">
                  <a:moveTo>
                    <a:pt x="488" y="0"/>
                  </a:moveTo>
                  <a:lnTo>
                    <a:pt x="488" y="0"/>
                  </a:lnTo>
                  <a:cubicBezTo>
                    <a:pt x="0" y="322"/>
                    <a:pt x="703" y="202"/>
                    <a:pt x="608" y="381"/>
                  </a:cubicBezTo>
                  <a:lnTo>
                    <a:pt x="715" y="381"/>
                  </a:lnTo>
                  <a:cubicBezTo>
                    <a:pt x="727" y="191"/>
                    <a:pt x="715" y="12"/>
                    <a:pt x="4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91" name="Google Shape;1091;p4"/>
            <p:cNvSpPr/>
            <p:nvPr/>
          </p:nvSpPr>
          <p:spPr>
            <a:xfrm>
              <a:off x="293546" y="2088254"/>
              <a:ext cx="11677" cy="19567"/>
            </a:xfrm>
            <a:custGeom>
              <a:avLst/>
              <a:gdLst/>
              <a:ahLst/>
              <a:cxnLst/>
              <a:rect l="l" t="t" r="r" b="b"/>
              <a:pathLst>
                <a:path w="370" h="620" extrusionOk="0">
                  <a:moveTo>
                    <a:pt x="60" y="0"/>
                  </a:moveTo>
                  <a:lnTo>
                    <a:pt x="60" y="0"/>
                  </a:lnTo>
                  <a:cubicBezTo>
                    <a:pt x="95" y="202"/>
                    <a:pt x="0" y="441"/>
                    <a:pt x="179" y="619"/>
                  </a:cubicBezTo>
                  <a:cubicBezTo>
                    <a:pt x="226" y="583"/>
                    <a:pt x="250" y="536"/>
                    <a:pt x="286" y="488"/>
                  </a:cubicBezTo>
                  <a:cubicBezTo>
                    <a:pt x="357" y="369"/>
                    <a:pt x="369" y="250"/>
                    <a:pt x="286" y="131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302919" y="2092009"/>
              <a:ext cx="6817" cy="11298"/>
            </a:xfrm>
            <a:custGeom>
              <a:avLst/>
              <a:gdLst/>
              <a:ahLst/>
              <a:cxnLst/>
              <a:rect l="l" t="t" r="r" b="b"/>
              <a:pathLst>
                <a:path w="216" h="358" extrusionOk="0">
                  <a:moveTo>
                    <a:pt x="1" y="0"/>
                  </a:moveTo>
                  <a:lnTo>
                    <a:pt x="1" y="357"/>
                  </a:lnTo>
                  <a:cubicBezTo>
                    <a:pt x="60" y="298"/>
                    <a:pt x="168" y="238"/>
                    <a:pt x="179" y="143"/>
                  </a:cubicBezTo>
                  <a:cubicBezTo>
                    <a:pt x="215" y="24"/>
                    <a:pt x="96" y="1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345398" y="2052182"/>
              <a:ext cx="40618" cy="23702"/>
            </a:xfrm>
            <a:custGeom>
              <a:avLst/>
              <a:gdLst/>
              <a:ahLst/>
              <a:cxnLst/>
              <a:rect l="l" t="t" r="r" b="b"/>
              <a:pathLst>
                <a:path w="1287" h="751" extrusionOk="0">
                  <a:moveTo>
                    <a:pt x="1096" y="0"/>
                  </a:moveTo>
                  <a:cubicBezTo>
                    <a:pt x="862" y="11"/>
                    <a:pt x="666" y="249"/>
                    <a:pt x="415" y="249"/>
                  </a:cubicBezTo>
                  <a:cubicBezTo>
                    <a:pt x="384" y="249"/>
                    <a:pt x="354" y="246"/>
                    <a:pt x="322" y="238"/>
                  </a:cubicBezTo>
                  <a:cubicBezTo>
                    <a:pt x="215" y="322"/>
                    <a:pt x="96" y="429"/>
                    <a:pt x="0" y="512"/>
                  </a:cubicBezTo>
                  <a:cubicBezTo>
                    <a:pt x="96" y="607"/>
                    <a:pt x="191" y="679"/>
                    <a:pt x="298" y="750"/>
                  </a:cubicBezTo>
                  <a:cubicBezTo>
                    <a:pt x="441" y="667"/>
                    <a:pt x="572" y="548"/>
                    <a:pt x="750" y="512"/>
                  </a:cubicBezTo>
                  <a:cubicBezTo>
                    <a:pt x="761" y="511"/>
                    <a:pt x="772" y="510"/>
                    <a:pt x="782" y="510"/>
                  </a:cubicBezTo>
                  <a:cubicBezTo>
                    <a:pt x="936" y="510"/>
                    <a:pt x="995" y="672"/>
                    <a:pt x="1096" y="750"/>
                  </a:cubicBezTo>
                  <a:cubicBezTo>
                    <a:pt x="1286" y="500"/>
                    <a:pt x="1131" y="25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354771" y="2066320"/>
              <a:ext cx="18841" cy="13697"/>
            </a:xfrm>
            <a:custGeom>
              <a:avLst/>
              <a:gdLst/>
              <a:ahLst/>
              <a:cxnLst/>
              <a:rect l="l" t="t" r="r" b="b"/>
              <a:pathLst>
                <a:path w="597" h="434" extrusionOk="0">
                  <a:moveTo>
                    <a:pt x="294" y="1"/>
                  </a:moveTo>
                  <a:cubicBezTo>
                    <a:pt x="159" y="1"/>
                    <a:pt x="90" y="168"/>
                    <a:pt x="1" y="302"/>
                  </a:cubicBezTo>
                  <a:cubicBezTo>
                    <a:pt x="14" y="309"/>
                    <a:pt x="28" y="311"/>
                    <a:pt x="43" y="311"/>
                  </a:cubicBezTo>
                  <a:cubicBezTo>
                    <a:pt x="108" y="311"/>
                    <a:pt x="185" y="260"/>
                    <a:pt x="248" y="260"/>
                  </a:cubicBezTo>
                  <a:cubicBezTo>
                    <a:pt x="301" y="260"/>
                    <a:pt x="344" y="297"/>
                    <a:pt x="358" y="433"/>
                  </a:cubicBezTo>
                  <a:cubicBezTo>
                    <a:pt x="549" y="386"/>
                    <a:pt x="596" y="266"/>
                    <a:pt x="453" y="64"/>
                  </a:cubicBezTo>
                  <a:cubicBezTo>
                    <a:pt x="391" y="19"/>
                    <a:pt x="339" y="1"/>
                    <a:pt x="2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</p:spTree>
    <p:extLst>
      <p:ext uri="{BB962C8B-B14F-4D97-AF65-F5344CB8AC3E}">
        <p14:creationId xmlns:p14="http://schemas.microsoft.com/office/powerpoint/2010/main" val="176041101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3"/>
        </a:solidFill>
        <a:effectLst/>
      </p:bgPr>
    </p:bg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5"/>
          <p:cNvSpPr/>
          <p:nvPr/>
        </p:nvSpPr>
        <p:spPr>
          <a:xfrm>
            <a:off x="-74950" y="25445"/>
            <a:ext cx="13269311" cy="9799270"/>
          </a:xfrm>
          <a:custGeom>
            <a:avLst/>
            <a:gdLst/>
            <a:ahLst/>
            <a:cxnLst/>
            <a:rect l="l" t="t" r="r" b="b"/>
            <a:pathLst>
              <a:path w="291562" h="161487" extrusionOk="0">
                <a:moveTo>
                  <a:pt x="270415" y="1"/>
                </a:moveTo>
                <a:cubicBezTo>
                  <a:pt x="258379" y="1"/>
                  <a:pt x="243437" y="3345"/>
                  <a:pt x="234495" y="17623"/>
                </a:cubicBezTo>
                <a:cubicBezTo>
                  <a:pt x="218275" y="43520"/>
                  <a:pt x="241487" y="75946"/>
                  <a:pt x="168101" y="75946"/>
                </a:cubicBezTo>
                <a:cubicBezTo>
                  <a:pt x="165369" y="75946"/>
                  <a:pt x="162503" y="75901"/>
                  <a:pt x="159497" y="75809"/>
                </a:cubicBezTo>
                <a:cubicBezTo>
                  <a:pt x="157716" y="75755"/>
                  <a:pt x="155978" y="75728"/>
                  <a:pt x="154283" y="75728"/>
                </a:cubicBezTo>
                <a:cubicBezTo>
                  <a:pt x="76221" y="75728"/>
                  <a:pt x="87261" y="132055"/>
                  <a:pt x="62556" y="145818"/>
                </a:cubicBezTo>
                <a:cubicBezTo>
                  <a:pt x="55701" y="149640"/>
                  <a:pt x="47955" y="151032"/>
                  <a:pt x="40308" y="151032"/>
                </a:cubicBezTo>
                <a:cubicBezTo>
                  <a:pt x="19799" y="151032"/>
                  <a:pt x="1" y="141019"/>
                  <a:pt x="1" y="141019"/>
                </a:cubicBezTo>
                <a:lnTo>
                  <a:pt x="1" y="161486"/>
                </a:lnTo>
                <a:lnTo>
                  <a:pt x="291561" y="161486"/>
                </a:lnTo>
                <a:lnTo>
                  <a:pt x="289370" y="2598"/>
                </a:lnTo>
                <a:cubicBezTo>
                  <a:pt x="289370" y="2598"/>
                  <a:pt x="281021" y="1"/>
                  <a:pt x="27041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097" name="Google Shape;1097;p5"/>
          <p:cNvSpPr txBox="1">
            <a:spLocks noGrp="1"/>
          </p:cNvSpPr>
          <p:nvPr>
            <p:ph type="title"/>
          </p:nvPr>
        </p:nvSpPr>
        <p:spPr>
          <a:xfrm>
            <a:off x="1496711" y="628053"/>
            <a:ext cx="10011307" cy="10860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8" name="Google Shape;1098;p5"/>
          <p:cNvSpPr txBox="1">
            <a:spLocks noGrp="1"/>
          </p:cNvSpPr>
          <p:nvPr>
            <p:ph type="body" idx="1"/>
          </p:nvPr>
        </p:nvSpPr>
        <p:spPr>
          <a:xfrm>
            <a:off x="1496782" y="2185434"/>
            <a:ext cx="4699733" cy="64785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50230" lvl="0" indent="-451549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991"/>
            </a:lvl1pPr>
            <a:lvl2pPr marL="1300460" lvl="1" indent="-433487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707"/>
            </a:lvl2pPr>
            <a:lvl3pPr marL="1950690" lvl="2" indent="-433487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707"/>
            </a:lvl3pPr>
            <a:lvl4pPr marL="2600919" lvl="3" indent="-433487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707"/>
            </a:lvl4pPr>
            <a:lvl5pPr marL="3251149" lvl="4" indent="-433487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707"/>
            </a:lvl5pPr>
            <a:lvl6pPr marL="3901379" lvl="5" indent="-433487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707"/>
            </a:lvl6pPr>
            <a:lvl7pPr marL="4551609" lvl="6" indent="-433487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707"/>
            </a:lvl7pPr>
            <a:lvl8pPr marL="5201839" lvl="7" indent="-433487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707"/>
            </a:lvl8pPr>
            <a:lvl9pPr marL="5852069" lvl="8" indent="-433487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707"/>
            </a:lvl9pPr>
          </a:lstStyle>
          <a:p>
            <a:endParaRPr/>
          </a:p>
        </p:txBody>
      </p:sp>
      <p:sp>
        <p:nvSpPr>
          <p:cNvPr id="1099" name="Google Shape;1099;p5"/>
          <p:cNvSpPr txBox="1">
            <a:spLocks noGrp="1"/>
          </p:cNvSpPr>
          <p:nvPr>
            <p:ph type="body" idx="2"/>
          </p:nvPr>
        </p:nvSpPr>
        <p:spPr>
          <a:xfrm>
            <a:off x="6808356" y="2185434"/>
            <a:ext cx="4699733" cy="64785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50230" lvl="0" indent="-451549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991"/>
            </a:lvl1pPr>
            <a:lvl2pPr marL="1300460" lvl="1" indent="-433487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707"/>
            </a:lvl2pPr>
            <a:lvl3pPr marL="1950690" lvl="2" indent="-433487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707"/>
            </a:lvl3pPr>
            <a:lvl4pPr marL="2600919" lvl="3" indent="-433487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707"/>
            </a:lvl4pPr>
            <a:lvl5pPr marL="3251149" lvl="4" indent="-433487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707"/>
            </a:lvl5pPr>
            <a:lvl6pPr marL="3901379" lvl="5" indent="-433487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707"/>
            </a:lvl6pPr>
            <a:lvl7pPr marL="4551609" lvl="6" indent="-433487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707"/>
            </a:lvl7pPr>
            <a:lvl8pPr marL="5201839" lvl="7" indent="-433487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707"/>
            </a:lvl8pPr>
            <a:lvl9pPr marL="5852069" lvl="8" indent="-433487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70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748463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3"/>
        </a:solidFill>
        <a:effectLst/>
      </p:bgPr>
    </p:bg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6"/>
          <p:cNvSpPr/>
          <p:nvPr/>
        </p:nvSpPr>
        <p:spPr>
          <a:xfrm>
            <a:off x="962897" y="778850"/>
            <a:ext cx="11059681" cy="8263234"/>
          </a:xfrm>
          <a:custGeom>
            <a:avLst/>
            <a:gdLst/>
            <a:ahLst/>
            <a:cxnLst/>
            <a:rect l="l" t="t" r="r" b="b"/>
            <a:pathLst>
              <a:path w="242329" h="135792" extrusionOk="0">
                <a:moveTo>
                  <a:pt x="8751" y="1"/>
                </a:moveTo>
                <a:cubicBezTo>
                  <a:pt x="3917" y="1"/>
                  <a:pt x="0" y="3299"/>
                  <a:pt x="0" y="7359"/>
                </a:cubicBezTo>
                <a:lnTo>
                  <a:pt x="0" y="128433"/>
                </a:lnTo>
                <a:cubicBezTo>
                  <a:pt x="0" y="132493"/>
                  <a:pt x="3917" y="135791"/>
                  <a:pt x="8751" y="135791"/>
                </a:cubicBezTo>
                <a:lnTo>
                  <a:pt x="233565" y="135791"/>
                </a:lnTo>
                <a:cubicBezTo>
                  <a:pt x="238399" y="135791"/>
                  <a:pt x="242316" y="132493"/>
                  <a:pt x="242316" y="128433"/>
                </a:cubicBezTo>
                <a:lnTo>
                  <a:pt x="242316" y="7359"/>
                </a:lnTo>
                <a:cubicBezTo>
                  <a:pt x="242328" y="3299"/>
                  <a:pt x="238399" y="1"/>
                  <a:pt x="23356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102" name="Google Shape;1102;p6"/>
          <p:cNvSpPr txBox="1">
            <a:spLocks noGrp="1"/>
          </p:cNvSpPr>
          <p:nvPr>
            <p:ph type="title"/>
          </p:nvPr>
        </p:nvSpPr>
        <p:spPr>
          <a:xfrm>
            <a:off x="1014364" y="628053"/>
            <a:ext cx="10976000" cy="10860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556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556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556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556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556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556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556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556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556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67263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3"/>
        </a:solidFill>
        <a:effectLst/>
      </p:bgPr>
    </p:bg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4" name="Google Shape;1104;p7"/>
          <p:cNvGrpSpPr/>
          <p:nvPr/>
        </p:nvGrpSpPr>
        <p:grpSpPr>
          <a:xfrm>
            <a:off x="4457065" y="1"/>
            <a:ext cx="9283736" cy="9801692"/>
            <a:chOff x="3121273" y="0"/>
            <a:chExt cx="6527627" cy="5168861"/>
          </a:xfrm>
        </p:grpSpPr>
        <p:sp>
          <p:nvSpPr>
            <p:cNvPr id="1105" name="Google Shape;1105;p7"/>
            <p:cNvSpPr/>
            <p:nvPr/>
          </p:nvSpPr>
          <p:spPr>
            <a:xfrm>
              <a:off x="3121273" y="0"/>
              <a:ext cx="5604150" cy="5168861"/>
            </a:xfrm>
            <a:custGeom>
              <a:avLst/>
              <a:gdLst/>
              <a:ahLst/>
              <a:cxnLst/>
              <a:rect l="l" t="t" r="r" b="b"/>
              <a:pathLst>
                <a:path w="174952" h="161426" extrusionOk="0">
                  <a:moveTo>
                    <a:pt x="97763" y="1"/>
                  </a:moveTo>
                  <a:cubicBezTo>
                    <a:pt x="98549" y="2846"/>
                    <a:pt x="99037" y="5763"/>
                    <a:pt x="99228" y="8704"/>
                  </a:cubicBezTo>
                  <a:cubicBezTo>
                    <a:pt x="99739" y="17062"/>
                    <a:pt x="97704" y="25421"/>
                    <a:pt x="94155" y="33172"/>
                  </a:cubicBezTo>
                  <a:cubicBezTo>
                    <a:pt x="86321" y="50257"/>
                    <a:pt x="72272" y="64830"/>
                    <a:pt x="58163" y="78451"/>
                  </a:cubicBezTo>
                  <a:cubicBezTo>
                    <a:pt x="43721" y="92405"/>
                    <a:pt x="28302" y="105752"/>
                    <a:pt x="15205" y="120670"/>
                  </a:cubicBezTo>
                  <a:cubicBezTo>
                    <a:pt x="8252" y="128600"/>
                    <a:pt x="1382" y="137780"/>
                    <a:pt x="453" y="147888"/>
                  </a:cubicBezTo>
                  <a:cubicBezTo>
                    <a:pt x="1" y="152734"/>
                    <a:pt x="1156" y="157258"/>
                    <a:pt x="3382" y="161425"/>
                  </a:cubicBezTo>
                  <a:lnTo>
                    <a:pt x="28385" y="161425"/>
                  </a:lnTo>
                  <a:cubicBezTo>
                    <a:pt x="29433" y="154282"/>
                    <a:pt x="31576" y="147257"/>
                    <a:pt x="35231" y="140494"/>
                  </a:cubicBezTo>
                  <a:cubicBezTo>
                    <a:pt x="38827" y="133874"/>
                    <a:pt x="43673" y="127505"/>
                    <a:pt x="49650" y="122230"/>
                  </a:cubicBezTo>
                  <a:cubicBezTo>
                    <a:pt x="54948" y="117551"/>
                    <a:pt x="61890" y="113241"/>
                    <a:pt x="69831" y="113050"/>
                  </a:cubicBezTo>
                  <a:cubicBezTo>
                    <a:pt x="69992" y="113047"/>
                    <a:pt x="70152" y="113045"/>
                    <a:pt x="70313" y="113045"/>
                  </a:cubicBezTo>
                  <a:cubicBezTo>
                    <a:pt x="77634" y="113045"/>
                    <a:pt x="84758" y="117000"/>
                    <a:pt x="88393" y="122290"/>
                  </a:cubicBezTo>
                  <a:cubicBezTo>
                    <a:pt x="91941" y="127457"/>
                    <a:pt x="92417" y="133755"/>
                    <a:pt x="91929" y="139577"/>
                  </a:cubicBezTo>
                  <a:cubicBezTo>
                    <a:pt x="91310" y="146983"/>
                    <a:pt x="89202" y="154186"/>
                    <a:pt x="87369" y="161425"/>
                  </a:cubicBezTo>
                  <a:lnTo>
                    <a:pt x="104835" y="161425"/>
                  </a:lnTo>
                  <a:cubicBezTo>
                    <a:pt x="106109" y="160306"/>
                    <a:pt x="107300" y="159092"/>
                    <a:pt x="108419" y="157806"/>
                  </a:cubicBezTo>
                  <a:cubicBezTo>
                    <a:pt x="112979" y="152496"/>
                    <a:pt x="114932" y="146304"/>
                    <a:pt x="114789" y="139780"/>
                  </a:cubicBezTo>
                  <a:cubicBezTo>
                    <a:pt x="114634" y="132577"/>
                    <a:pt x="112551" y="125350"/>
                    <a:pt x="110765" y="118337"/>
                  </a:cubicBezTo>
                  <a:cubicBezTo>
                    <a:pt x="107050" y="103716"/>
                    <a:pt x="102287" y="88559"/>
                    <a:pt x="104776" y="73498"/>
                  </a:cubicBezTo>
                  <a:cubicBezTo>
                    <a:pt x="105693" y="67914"/>
                    <a:pt x="107610" y="62413"/>
                    <a:pt x="111050" y="57555"/>
                  </a:cubicBezTo>
                  <a:cubicBezTo>
                    <a:pt x="114456" y="52733"/>
                    <a:pt x="119254" y="48769"/>
                    <a:pt x="124743" y="45649"/>
                  </a:cubicBezTo>
                  <a:cubicBezTo>
                    <a:pt x="136899" y="38732"/>
                    <a:pt x="151675" y="35184"/>
                    <a:pt x="162712" y="26826"/>
                  </a:cubicBezTo>
                  <a:cubicBezTo>
                    <a:pt x="168212" y="22658"/>
                    <a:pt x="172213" y="17479"/>
                    <a:pt x="173844" y="11336"/>
                  </a:cubicBezTo>
                  <a:cubicBezTo>
                    <a:pt x="174832" y="7609"/>
                    <a:pt x="174951" y="3775"/>
                    <a:pt x="1744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06" name="Google Shape;1106;p7"/>
            <p:cNvSpPr/>
            <p:nvPr/>
          </p:nvSpPr>
          <p:spPr>
            <a:xfrm>
              <a:off x="8281241" y="0"/>
              <a:ext cx="1367660" cy="2489523"/>
            </a:xfrm>
            <a:custGeom>
              <a:avLst/>
              <a:gdLst/>
              <a:ahLst/>
              <a:cxnLst/>
              <a:rect l="l" t="t" r="r" b="b"/>
              <a:pathLst>
                <a:path w="42696" h="77749" extrusionOk="0">
                  <a:moveTo>
                    <a:pt x="26575" y="1"/>
                  </a:moveTo>
                  <a:cubicBezTo>
                    <a:pt x="26646" y="2180"/>
                    <a:pt x="26492" y="4370"/>
                    <a:pt x="26134" y="6525"/>
                  </a:cubicBezTo>
                  <a:cubicBezTo>
                    <a:pt x="23956" y="19360"/>
                    <a:pt x="12871" y="28742"/>
                    <a:pt x="5179" y="39363"/>
                  </a:cubicBezTo>
                  <a:cubicBezTo>
                    <a:pt x="3072" y="42280"/>
                    <a:pt x="822" y="45387"/>
                    <a:pt x="381" y="48864"/>
                  </a:cubicBezTo>
                  <a:cubicBezTo>
                    <a:pt x="0" y="51900"/>
                    <a:pt x="1084" y="54781"/>
                    <a:pt x="3012" y="57317"/>
                  </a:cubicBezTo>
                  <a:cubicBezTo>
                    <a:pt x="5227" y="60211"/>
                    <a:pt x="8382" y="62592"/>
                    <a:pt x="11621" y="64628"/>
                  </a:cubicBezTo>
                  <a:cubicBezTo>
                    <a:pt x="15324" y="66985"/>
                    <a:pt x="19169" y="69128"/>
                    <a:pt x="23134" y="71033"/>
                  </a:cubicBezTo>
                  <a:cubicBezTo>
                    <a:pt x="29373" y="73998"/>
                    <a:pt x="35945" y="76248"/>
                    <a:pt x="42696" y="77748"/>
                  </a:cubicBezTo>
                  <a:lnTo>
                    <a:pt x="426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1107" name="Google Shape;1107;p7"/>
          <p:cNvSpPr/>
          <p:nvPr/>
        </p:nvSpPr>
        <p:spPr>
          <a:xfrm>
            <a:off x="9821690" y="4809339"/>
            <a:ext cx="4081260" cy="4992083"/>
          </a:xfrm>
          <a:custGeom>
            <a:avLst/>
            <a:gdLst/>
            <a:ahLst/>
            <a:cxnLst/>
            <a:rect l="l" t="t" r="r" b="b"/>
            <a:pathLst>
              <a:path w="70188" h="64389" extrusionOk="0">
                <a:moveTo>
                  <a:pt x="18568" y="0"/>
                </a:moveTo>
                <a:cubicBezTo>
                  <a:pt x="14432" y="0"/>
                  <a:pt x="10298" y="719"/>
                  <a:pt x="7037" y="2857"/>
                </a:cubicBezTo>
                <a:cubicBezTo>
                  <a:pt x="275" y="7286"/>
                  <a:pt x="1" y="15990"/>
                  <a:pt x="1013" y="22526"/>
                </a:cubicBezTo>
                <a:cubicBezTo>
                  <a:pt x="2358" y="31218"/>
                  <a:pt x="6120" y="39552"/>
                  <a:pt x="6490" y="48363"/>
                </a:cubicBezTo>
                <a:cubicBezTo>
                  <a:pt x="6680" y="52804"/>
                  <a:pt x="5882" y="57257"/>
                  <a:pt x="3834" y="61352"/>
                </a:cubicBezTo>
                <a:cubicBezTo>
                  <a:pt x="3311" y="62400"/>
                  <a:pt x="2727" y="63412"/>
                  <a:pt x="2084" y="64388"/>
                </a:cubicBezTo>
                <a:lnTo>
                  <a:pt x="70188" y="64388"/>
                </a:lnTo>
                <a:lnTo>
                  <a:pt x="70188" y="24252"/>
                </a:lnTo>
                <a:cubicBezTo>
                  <a:pt x="68390" y="22014"/>
                  <a:pt x="66414" y="19931"/>
                  <a:pt x="64283" y="18002"/>
                </a:cubicBezTo>
                <a:cubicBezTo>
                  <a:pt x="59294" y="13513"/>
                  <a:pt x="53424" y="10060"/>
                  <a:pt x="47007" y="7179"/>
                </a:cubicBezTo>
                <a:cubicBezTo>
                  <a:pt x="40256" y="4155"/>
                  <a:pt x="33005" y="1726"/>
                  <a:pt x="25480" y="571"/>
                </a:cubicBezTo>
                <a:cubicBezTo>
                  <a:pt x="23284" y="234"/>
                  <a:pt x="20926" y="0"/>
                  <a:pt x="1856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108" name="Google Shape;1108;p7"/>
          <p:cNvSpPr txBox="1">
            <a:spLocks noGrp="1"/>
          </p:cNvSpPr>
          <p:nvPr>
            <p:ph type="title"/>
          </p:nvPr>
        </p:nvSpPr>
        <p:spPr>
          <a:xfrm>
            <a:off x="1179449" y="1053582"/>
            <a:ext cx="3993600" cy="14330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413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413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413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413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413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413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413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413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413"/>
            </a:lvl9pPr>
          </a:lstStyle>
          <a:p>
            <a:endParaRPr/>
          </a:p>
        </p:txBody>
      </p:sp>
      <p:sp>
        <p:nvSpPr>
          <p:cNvPr id="1109" name="Google Shape;1109;p7"/>
          <p:cNvSpPr txBox="1">
            <a:spLocks noGrp="1"/>
          </p:cNvSpPr>
          <p:nvPr>
            <p:ph type="body" idx="1"/>
          </p:nvPr>
        </p:nvSpPr>
        <p:spPr>
          <a:xfrm>
            <a:off x="1179449" y="2635094"/>
            <a:ext cx="3993600" cy="60290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50230" lvl="0" indent="-433487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707"/>
            </a:lvl1pPr>
            <a:lvl2pPr marL="1300460" lvl="1" indent="-433487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707"/>
            </a:lvl2pPr>
            <a:lvl3pPr marL="1950690" lvl="2" indent="-433487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707"/>
            </a:lvl3pPr>
            <a:lvl4pPr marL="2600919" lvl="3" indent="-433487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707"/>
            </a:lvl4pPr>
            <a:lvl5pPr marL="3251149" lvl="4" indent="-433487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707"/>
            </a:lvl5pPr>
            <a:lvl6pPr marL="3901379" lvl="5" indent="-433487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707"/>
            </a:lvl6pPr>
            <a:lvl7pPr marL="4551609" lvl="6" indent="-433487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707"/>
            </a:lvl7pPr>
            <a:lvl8pPr marL="5201839" lvl="7" indent="-433487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707"/>
            </a:lvl8pPr>
            <a:lvl9pPr marL="5852069" lvl="8" indent="-433487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70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71024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3"/>
        </a:solidFill>
        <a:effectLst/>
      </p:bgPr>
    </p:bg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8"/>
          <p:cNvSpPr txBox="1">
            <a:spLocks noGrp="1"/>
          </p:cNvSpPr>
          <p:nvPr>
            <p:ph type="title"/>
          </p:nvPr>
        </p:nvSpPr>
        <p:spPr>
          <a:xfrm>
            <a:off x="1974187" y="2241090"/>
            <a:ext cx="9056427" cy="498232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827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827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827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827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827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827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827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827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827"/>
            </a:lvl9pPr>
          </a:lstStyle>
          <a:p>
            <a:endParaRPr/>
          </a:p>
        </p:txBody>
      </p:sp>
      <p:sp>
        <p:nvSpPr>
          <p:cNvPr id="1112" name="Google Shape;1112;p8"/>
          <p:cNvSpPr/>
          <p:nvPr/>
        </p:nvSpPr>
        <p:spPr>
          <a:xfrm>
            <a:off x="-19263" y="-111861"/>
            <a:ext cx="13043325" cy="9837223"/>
          </a:xfrm>
          <a:custGeom>
            <a:avLst/>
            <a:gdLst/>
            <a:ahLst/>
            <a:cxnLst/>
            <a:rect l="l" t="t" r="r" b="b"/>
            <a:pathLst>
              <a:path w="285215" h="161331" extrusionOk="0">
                <a:moveTo>
                  <a:pt x="1" y="1"/>
                </a:moveTo>
                <a:lnTo>
                  <a:pt x="1" y="161163"/>
                </a:lnTo>
                <a:lnTo>
                  <a:pt x="284108" y="161330"/>
                </a:lnTo>
                <a:lnTo>
                  <a:pt x="285215" y="1799"/>
                </a:lnTo>
                <a:lnTo>
                  <a:pt x="242091" y="2430"/>
                </a:lnTo>
                <a:cubicBezTo>
                  <a:pt x="234625" y="3668"/>
                  <a:pt x="227386" y="6144"/>
                  <a:pt x="222338" y="10228"/>
                </a:cubicBezTo>
                <a:cubicBezTo>
                  <a:pt x="217290" y="14312"/>
                  <a:pt x="214766" y="20170"/>
                  <a:pt x="216992" y="25361"/>
                </a:cubicBezTo>
                <a:cubicBezTo>
                  <a:pt x="221112" y="34981"/>
                  <a:pt x="238269" y="38434"/>
                  <a:pt x="245877" y="46923"/>
                </a:cubicBezTo>
                <a:cubicBezTo>
                  <a:pt x="246865" y="48030"/>
                  <a:pt x="247698" y="49293"/>
                  <a:pt x="247496" y="50590"/>
                </a:cubicBezTo>
                <a:cubicBezTo>
                  <a:pt x="247210" y="52352"/>
                  <a:pt x="245127" y="53650"/>
                  <a:pt x="243496" y="55008"/>
                </a:cubicBezTo>
                <a:cubicBezTo>
                  <a:pt x="237209" y="60246"/>
                  <a:pt x="237007" y="67997"/>
                  <a:pt x="239507" y="74653"/>
                </a:cubicBezTo>
                <a:cubicBezTo>
                  <a:pt x="242007" y="81308"/>
                  <a:pt x="246805" y="87404"/>
                  <a:pt x="249651" y="94000"/>
                </a:cubicBezTo>
                <a:cubicBezTo>
                  <a:pt x="250651" y="96322"/>
                  <a:pt x="251401" y="98858"/>
                  <a:pt x="250211" y="101144"/>
                </a:cubicBezTo>
                <a:cubicBezTo>
                  <a:pt x="247889" y="105597"/>
                  <a:pt x="239507" y="106978"/>
                  <a:pt x="236268" y="111133"/>
                </a:cubicBezTo>
                <a:cubicBezTo>
                  <a:pt x="231244" y="117539"/>
                  <a:pt x="240543" y="127516"/>
                  <a:pt x="232077" y="132077"/>
                </a:cubicBezTo>
                <a:cubicBezTo>
                  <a:pt x="230958" y="132672"/>
                  <a:pt x="229660" y="133077"/>
                  <a:pt x="228315" y="133339"/>
                </a:cubicBezTo>
                <a:cubicBezTo>
                  <a:pt x="223493" y="134279"/>
                  <a:pt x="218433" y="133946"/>
                  <a:pt x="213516" y="134493"/>
                </a:cubicBezTo>
                <a:cubicBezTo>
                  <a:pt x="209110" y="134982"/>
                  <a:pt x="204514" y="136375"/>
                  <a:pt x="202455" y="139185"/>
                </a:cubicBezTo>
                <a:cubicBezTo>
                  <a:pt x="200526" y="141780"/>
                  <a:pt x="200764" y="145507"/>
                  <a:pt x="195299" y="145959"/>
                </a:cubicBezTo>
                <a:cubicBezTo>
                  <a:pt x="195002" y="145981"/>
                  <a:pt x="194706" y="145992"/>
                  <a:pt x="194410" y="145992"/>
                </a:cubicBezTo>
                <a:cubicBezTo>
                  <a:pt x="192615" y="145992"/>
                  <a:pt x="190842" y="145590"/>
                  <a:pt x="189227" y="144792"/>
                </a:cubicBezTo>
                <a:cubicBezTo>
                  <a:pt x="185660" y="143039"/>
                  <a:pt x="181722" y="142366"/>
                  <a:pt x="177685" y="142366"/>
                </a:cubicBezTo>
                <a:cubicBezTo>
                  <a:pt x="172235" y="142366"/>
                  <a:pt x="166605" y="143592"/>
                  <a:pt x="161461" y="145042"/>
                </a:cubicBezTo>
                <a:cubicBezTo>
                  <a:pt x="157281" y="146216"/>
                  <a:pt x="153014" y="147563"/>
                  <a:pt x="148545" y="147563"/>
                </a:cubicBezTo>
                <a:cubicBezTo>
                  <a:pt x="148342" y="147563"/>
                  <a:pt x="148139" y="147560"/>
                  <a:pt x="147936" y="147555"/>
                </a:cubicBezTo>
                <a:cubicBezTo>
                  <a:pt x="144007" y="147459"/>
                  <a:pt x="140316" y="146281"/>
                  <a:pt x="136518" y="145531"/>
                </a:cubicBezTo>
                <a:cubicBezTo>
                  <a:pt x="133107" y="144847"/>
                  <a:pt x="129564" y="144507"/>
                  <a:pt x="126021" y="144507"/>
                </a:cubicBezTo>
                <a:cubicBezTo>
                  <a:pt x="121166" y="144507"/>
                  <a:pt x="116310" y="145145"/>
                  <a:pt x="111789" y="146412"/>
                </a:cubicBezTo>
                <a:cubicBezTo>
                  <a:pt x="107297" y="147671"/>
                  <a:pt x="102814" y="149551"/>
                  <a:pt x="98093" y="149551"/>
                </a:cubicBezTo>
                <a:cubicBezTo>
                  <a:pt x="97546" y="149551"/>
                  <a:pt x="96995" y="149526"/>
                  <a:pt x="96441" y="149472"/>
                </a:cubicBezTo>
                <a:cubicBezTo>
                  <a:pt x="90417" y="148876"/>
                  <a:pt x="86250" y="145078"/>
                  <a:pt x="81344" y="142530"/>
                </a:cubicBezTo>
                <a:cubicBezTo>
                  <a:pt x="76517" y="140035"/>
                  <a:pt x="70556" y="138681"/>
                  <a:pt x="64594" y="138681"/>
                </a:cubicBezTo>
                <a:cubicBezTo>
                  <a:pt x="63616" y="138681"/>
                  <a:pt x="62637" y="138718"/>
                  <a:pt x="61663" y="138792"/>
                </a:cubicBezTo>
                <a:cubicBezTo>
                  <a:pt x="57425" y="139113"/>
                  <a:pt x="53317" y="140113"/>
                  <a:pt x="49066" y="140268"/>
                </a:cubicBezTo>
                <a:cubicBezTo>
                  <a:pt x="48765" y="140279"/>
                  <a:pt x="48462" y="140285"/>
                  <a:pt x="48157" y="140285"/>
                </a:cubicBezTo>
                <a:cubicBezTo>
                  <a:pt x="44157" y="140285"/>
                  <a:pt x="39919" y="139324"/>
                  <a:pt x="37839" y="136934"/>
                </a:cubicBezTo>
                <a:cubicBezTo>
                  <a:pt x="36482" y="135351"/>
                  <a:pt x="36255" y="133422"/>
                  <a:pt x="36351" y="131576"/>
                </a:cubicBezTo>
                <a:cubicBezTo>
                  <a:pt x="36815" y="123171"/>
                  <a:pt x="42804" y="113896"/>
                  <a:pt x="36101" y="106954"/>
                </a:cubicBezTo>
                <a:cubicBezTo>
                  <a:pt x="32933" y="103668"/>
                  <a:pt x="27397" y="101692"/>
                  <a:pt x="24849" y="98156"/>
                </a:cubicBezTo>
                <a:cubicBezTo>
                  <a:pt x="21099" y="92929"/>
                  <a:pt x="25302" y="86583"/>
                  <a:pt x="30576" y="82082"/>
                </a:cubicBezTo>
                <a:cubicBezTo>
                  <a:pt x="35851" y="77570"/>
                  <a:pt x="42518" y="73474"/>
                  <a:pt x="44661" y="67819"/>
                </a:cubicBezTo>
                <a:cubicBezTo>
                  <a:pt x="46292" y="63461"/>
                  <a:pt x="44971" y="59091"/>
                  <a:pt x="42363" y="54924"/>
                </a:cubicBezTo>
                <a:cubicBezTo>
                  <a:pt x="38922" y="49412"/>
                  <a:pt x="42637" y="42994"/>
                  <a:pt x="50519" y="40732"/>
                </a:cubicBezTo>
                <a:cubicBezTo>
                  <a:pt x="58330" y="38505"/>
                  <a:pt x="65521" y="35803"/>
                  <a:pt x="69533" y="30731"/>
                </a:cubicBezTo>
                <a:cubicBezTo>
                  <a:pt x="73355" y="25885"/>
                  <a:pt x="73141" y="19860"/>
                  <a:pt x="70748" y="14586"/>
                </a:cubicBezTo>
                <a:cubicBezTo>
                  <a:pt x="68355" y="9323"/>
                  <a:pt x="63985" y="4620"/>
                  <a:pt x="5967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</p:spTree>
    <p:extLst>
      <p:ext uri="{BB962C8B-B14F-4D97-AF65-F5344CB8AC3E}">
        <p14:creationId xmlns:p14="http://schemas.microsoft.com/office/powerpoint/2010/main" val="56946208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9"/>
          <p:cNvSpPr/>
          <p:nvPr/>
        </p:nvSpPr>
        <p:spPr>
          <a:xfrm>
            <a:off x="6502400" y="-237"/>
            <a:ext cx="6502400" cy="975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grpSp>
        <p:nvGrpSpPr>
          <p:cNvPr id="1115" name="Google Shape;1115;p9"/>
          <p:cNvGrpSpPr/>
          <p:nvPr/>
        </p:nvGrpSpPr>
        <p:grpSpPr>
          <a:xfrm>
            <a:off x="-67947" y="-724526"/>
            <a:ext cx="5986500" cy="10654035"/>
            <a:chOff x="-57460" y="-382070"/>
            <a:chExt cx="5067732" cy="5618339"/>
          </a:xfrm>
        </p:grpSpPr>
        <p:sp>
          <p:nvSpPr>
            <p:cNvPr id="1116" name="Google Shape;1116;p9"/>
            <p:cNvSpPr/>
            <p:nvPr/>
          </p:nvSpPr>
          <p:spPr>
            <a:xfrm>
              <a:off x="-57460" y="2994031"/>
              <a:ext cx="1378339" cy="2242239"/>
            </a:xfrm>
            <a:custGeom>
              <a:avLst/>
              <a:gdLst/>
              <a:ahLst/>
              <a:cxnLst/>
              <a:rect l="l" t="t" r="r" b="b"/>
              <a:pathLst>
                <a:path w="41280" h="67153" extrusionOk="0">
                  <a:moveTo>
                    <a:pt x="1" y="1"/>
                  </a:moveTo>
                  <a:lnTo>
                    <a:pt x="1" y="63306"/>
                  </a:lnTo>
                  <a:cubicBezTo>
                    <a:pt x="1" y="65426"/>
                    <a:pt x="1882" y="67152"/>
                    <a:pt x="4204" y="67152"/>
                  </a:cubicBezTo>
                  <a:lnTo>
                    <a:pt x="41280" y="67152"/>
                  </a:lnTo>
                  <a:cubicBezTo>
                    <a:pt x="32064" y="58079"/>
                    <a:pt x="26516" y="46340"/>
                    <a:pt x="21313" y="34862"/>
                  </a:cubicBezTo>
                  <a:cubicBezTo>
                    <a:pt x="15812" y="22694"/>
                    <a:pt x="10264" y="10181"/>
                    <a:pt x="525" y="501"/>
                  </a:cubicBezTo>
                  <a:cubicBezTo>
                    <a:pt x="346" y="334"/>
                    <a:pt x="179" y="16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17" name="Google Shape;1117;p9"/>
            <p:cNvSpPr/>
            <p:nvPr/>
          </p:nvSpPr>
          <p:spPr>
            <a:xfrm>
              <a:off x="593390" y="-382070"/>
              <a:ext cx="4416882" cy="1089162"/>
            </a:xfrm>
            <a:custGeom>
              <a:avLst/>
              <a:gdLst/>
              <a:ahLst/>
              <a:cxnLst/>
              <a:rect l="l" t="t" r="r" b="b"/>
              <a:pathLst>
                <a:path w="138006" h="34031" extrusionOk="0">
                  <a:moveTo>
                    <a:pt x="1" y="0"/>
                  </a:moveTo>
                  <a:cubicBezTo>
                    <a:pt x="644" y="357"/>
                    <a:pt x="1275" y="726"/>
                    <a:pt x="1894" y="1107"/>
                  </a:cubicBezTo>
                  <a:cubicBezTo>
                    <a:pt x="11419" y="6977"/>
                    <a:pt x="19051" y="15466"/>
                    <a:pt x="28254" y="21800"/>
                  </a:cubicBezTo>
                  <a:cubicBezTo>
                    <a:pt x="39998" y="29893"/>
                    <a:pt x="54265" y="34030"/>
                    <a:pt x="68510" y="34030"/>
                  </a:cubicBezTo>
                  <a:cubicBezTo>
                    <a:pt x="79163" y="34030"/>
                    <a:pt x="89804" y="31717"/>
                    <a:pt x="99370" y="27015"/>
                  </a:cubicBezTo>
                  <a:cubicBezTo>
                    <a:pt x="111515" y="21038"/>
                    <a:pt x="121659" y="11728"/>
                    <a:pt x="133005" y="4370"/>
                  </a:cubicBezTo>
                  <a:cubicBezTo>
                    <a:pt x="134625" y="3322"/>
                    <a:pt x="136291" y="2310"/>
                    <a:pt x="138006" y="1357"/>
                  </a:cubicBezTo>
                  <a:cubicBezTo>
                    <a:pt x="137280" y="500"/>
                    <a:pt x="136220" y="0"/>
                    <a:pt x="1350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1118" name="Google Shape;1118;p9"/>
          <p:cNvGrpSpPr/>
          <p:nvPr/>
        </p:nvGrpSpPr>
        <p:grpSpPr>
          <a:xfrm>
            <a:off x="6502230" y="-291033"/>
            <a:ext cx="6869528" cy="10220466"/>
            <a:chOff x="5728550" y="-153476"/>
            <a:chExt cx="3608350" cy="5389699"/>
          </a:xfrm>
        </p:grpSpPr>
        <p:sp>
          <p:nvSpPr>
            <p:cNvPr id="1119" name="Google Shape;1119;p9"/>
            <p:cNvSpPr/>
            <p:nvPr/>
          </p:nvSpPr>
          <p:spPr>
            <a:xfrm>
              <a:off x="5728565" y="3489773"/>
              <a:ext cx="3608335" cy="1746449"/>
            </a:xfrm>
            <a:custGeom>
              <a:avLst/>
              <a:gdLst/>
              <a:ahLst/>
              <a:cxnLst/>
              <a:rect l="l" t="t" r="r" b="b"/>
              <a:pathLst>
                <a:path w="106716" h="51651" extrusionOk="0">
                  <a:moveTo>
                    <a:pt x="106716" y="1"/>
                  </a:moveTo>
                  <a:cubicBezTo>
                    <a:pt x="106037" y="322"/>
                    <a:pt x="105359" y="644"/>
                    <a:pt x="104692" y="977"/>
                  </a:cubicBezTo>
                  <a:cubicBezTo>
                    <a:pt x="94595" y="6109"/>
                    <a:pt x="86535" y="13336"/>
                    <a:pt x="78058" y="20051"/>
                  </a:cubicBezTo>
                  <a:cubicBezTo>
                    <a:pt x="71890" y="24921"/>
                    <a:pt x="65246" y="29659"/>
                    <a:pt x="57162" y="32231"/>
                  </a:cubicBezTo>
                  <a:cubicBezTo>
                    <a:pt x="52462" y="33729"/>
                    <a:pt x="47433" y="34422"/>
                    <a:pt x="42376" y="34422"/>
                  </a:cubicBezTo>
                  <a:cubicBezTo>
                    <a:pt x="36378" y="34422"/>
                    <a:pt x="30340" y="33447"/>
                    <a:pt x="24765" y="31683"/>
                  </a:cubicBezTo>
                  <a:cubicBezTo>
                    <a:pt x="15157" y="28635"/>
                    <a:pt x="6846" y="23409"/>
                    <a:pt x="0" y="17253"/>
                  </a:cubicBezTo>
                  <a:lnTo>
                    <a:pt x="0" y="48304"/>
                  </a:lnTo>
                  <a:cubicBezTo>
                    <a:pt x="0" y="50150"/>
                    <a:pt x="1893" y="51650"/>
                    <a:pt x="4227" y="51650"/>
                  </a:cubicBezTo>
                  <a:lnTo>
                    <a:pt x="102489" y="51650"/>
                  </a:lnTo>
                  <a:cubicBezTo>
                    <a:pt x="104823" y="51650"/>
                    <a:pt x="106716" y="50150"/>
                    <a:pt x="106716" y="48304"/>
                  </a:cubicBezTo>
                  <a:lnTo>
                    <a:pt x="1067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20" name="Google Shape;1120;p9"/>
            <p:cNvSpPr/>
            <p:nvPr/>
          </p:nvSpPr>
          <p:spPr>
            <a:xfrm>
              <a:off x="5728550" y="-153476"/>
              <a:ext cx="2885795" cy="940815"/>
            </a:xfrm>
            <a:custGeom>
              <a:avLst/>
              <a:gdLst/>
              <a:ahLst/>
              <a:cxnLst/>
              <a:rect l="l" t="t" r="r" b="b"/>
              <a:pathLst>
                <a:path w="90167" h="23383" extrusionOk="0">
                  <a:moveTo>
                    <a:pt x="4263" y="0"/>
                  </a:moveTo>
                  <a:cubicBezTo>
                    <a:pt x="1905" y="0"/>
                    <a:pt x="0" y="1500"/>
                    <a:pt x="0" y="3346"/>
                  </a:cubicBezTo>
                  <a:lnTo>
                    <a:pt x="0" y="18193"/>
                  </a:lnTo>
                  <a:cubicBezTo>
                    <a:pt x="1322" y="18812"/>
                    <a:pt x="2679" y="19348"/>
                    <a:pt x="4060" y="19812"/>
                  </a:cubicBezTo>
                  <a:cubicBezTo>
                    <a:pt x="9299" y="21562"/>
                    <a:pt x="14978" y="22336"/>
                    <a:pt x="20646" y="22836"/>
                  </a:cubicBezTo>
                  <a:cubicBezTo>
                    <a:pt x="24602" y="23183"/>
                    <a:pt x="28627" y="23383"/>
                    <a:pt x="32650" y="23383"/>
                  </a:cubicBezTo>
                  <a:cubicBezTo>
                    <a:pt x="45068" y="23383"/>
                    <a:pt x="57456" y="21478"/>
                    <a:pt x="67663" y="16109"/>
                  </a:cubicBezTo>
                  <a:cubicBezTo>
                    <a:pt x="75688" y="11882"/>
                    <a:pt x="81796" y="5822"/>
                    <a:pt x="89023" y="774"/>
                  </a:cubicBezTo>
                  <a:cubicBezTo>
                    <a:pt x="89392" y="512"/>
                    <a:pt x="89773" y="262"/>
                    <a:pt x="90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1121" name="Google Shape;1121;p9"/>
          <p:cNvSpPr txBox="1">
            <a:spLocks noGrp="1"/>
          </p:cNvSpPr>
          <p:nvPr>
            <p:ph type="title"/>
          </p:nvPr>
        </p:nvSpPr>
        <p:spPr>
          <a:xfrm>
            <a:off x="1042844" y="2338465"/>
            <a:ext cx="4422827" cy="28108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973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973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973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973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973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973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973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973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973"/>
            </a:lvl9pPr>
          </a:lstStyle>
          <a:p>
            <a:endParaRPr/>
          </a:p>
        </p:txBody>
      </p:sp>
      <p:sp>
        <p:nvSpPr>
          <p:cNvPr id="1122" name="Google Shape;1122;p9"/>
          <p:cNvSpPr txBox="1">
            <a:spLocks noGrp="1"/>
          </p:cNvSpPr>
          <p:nvPr>
            <p:ph type="subTitle" idx="1"/>
          </p:nvPr>
        </p:nvSpPr>
        <p:spPr>
          <a:xfrm>
            <a:off x="1042844" y="5315461"/>
            <a:ext cx="4422827" cy="23421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  <p:sp>
        <p:nvSpPr>
          <p:cNvPr id="1123" name="Google Shape;1123;p9"/>
          <p:cNvSpPr txBox="1">
            <a:spLocks noGrp="1"/>
          </p:cNvSpPr>
          <p:nvPr>
            <p:ph type="body" idx="2"/>
          </p:nvPr>
        </p:nvSpPr>
        <p:spPr>
          <a:xfrm>
            <a:off x="7532978" y="1373061"/>
            <a:ext cx="4441173" cy="70070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50230" lvl="0" indent="-451549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300460" lvl="1" indent="-451549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950690" lvl="2" indent="-451549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600919" lvl="3" indent="-451549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251149" lvl="4" indent="-451549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901379" lvl="5" indent="-451549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551609" lvl="6" indent="-451549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5201839" lvl="7" indent="-451549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852069" lvl="8" indent="-451549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146440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2"/>
        </a:solidFill>
        <a:effectLst/>
      </p:bgPr>
    </p:bg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10"/>
          <p:cNvSpPr txBox="1">
            <a:spLocks noGrp="1"/>
          </p:cNvSpPr>
          <p:nvPr>
            <p:ph type="body" idx="1"/>
          </p:nvPr>
        </p:nvSpPr>
        <p:spPr>
          <a:xfrm>
            <a:off x="1349547" y="7564373"/>
            <a:ext cx="8091733" cy="114744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50230" lvl="0" indent="-32511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  <p:sp>
        <p:nvSpPr>
          <p:cNvPr id="1126" name="Google Shape;1126;p10"/>
          <p:cNvSpPr/>
          <p:nvPr/>
        </p:nvSpPr>
        <p:spPr>
          <a:xfrm flipH="1">
            <a:off x="10124195" y="6177270"/>
            <a:ext cx="1502343" cy="1988445"/>
          </a:xfrm>
          <a:custGeom>
            <a:avLst/>
            <a:gdLst/>
            <a:ahLst/>
            <a:cxnLst/>
            <a:rect l="l" t="t" r="r" b="b"/>
            <a:pathLst>
              <a:path w="32613" h="32374" extrusionOk="0">
                <a:moveTo>
                  <a:pt x="16312" y="1"/>
                </a:moveTo>
                <a:cubicBezTo>
                  <a:pt x="7299" y="1"/>
                  <a:pt x="1" y="7252"/>
                  <a:pt x="1" y="16181"/>
                </a:cubicBezTo>
                <a:cubicBezTo>
                  <a:pt x="1" y="25123"/>
                  <a:pt x="7299" y="32374"/>
                  <a:pt x="16312" y="32374"/>
                </a:cubicBezTo>
                <a:cubicBezTo>
                  <a:pt x="25314" y="32374"/>
                  <a:pt x="32612" y="25123"/>
                  <a:pt x="32612" y="16181"/>
                </a:cubicBezTo>
                <a:cubicBezTo>
                  <a:pt x="32612" y="7252"/>
                  <a:pt x="25314" y="1"/>
                  <a:pt x="163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127" name="Google Shape;1127;p10"/>
          <p:cNvSpPr/>
          <p:nvPr/>
        </p:nvSpPr>
        <p:spPr>
          <a:xfrm flipH="1">
            <a:off x="12256068" y="6697151"/>
            <a:ext cx="542123" cy="717295"/>
          </a:xfrm>
          <a:custGeom>
            <a:avLst/>
            <a:gdLst/>
            <a:ahLst/>
            <a:cxnLst/>
            <a:rect l="l" t="t" r="r" b="b"/>
            <a:pathLst>
              <a:path w="4645" h="4609" extrusionOk="0">
                <a:moveTo>
                  <a:pt x="2323" y="1"/>
                </a:moveTo>
                <a:cubicBezTo>
                  <a:pt x="1037" y="1"/>
                  <a:pt x="1" y="1025"/>
                  <a:pt x="1" y="2299"/>
                </a:cubicBezTo>
                <a:cubicBezTo>
                  <a:pt x="1" y="3584"/>
                  <a:pt x="1037" y="4608"/>
                  <a:pt x="2323" y="4608"/>
                </a:cubicBezTo>
                <a:cubicBezTo>
                  <a:pt x="3608" y="4608"/>
                  <a:pt x="4644" y="3584"/>
                  <a:pt x="4644" y="2299"/>
                </a:cubicBezTo>
                <a:cubicBezTo>
                  <a:pt x="4644" y="1025"/>
                  <a:pt x="3608" y="1"/>
                  <a:pt x="232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128" name="Google Shape;1128;p10"/>
          <p:cNvSpPr/>
          <p:nvPr/>
        </p:nvSpPr>
        <p:spPr>
          <a:xfrm flipH="1">
            <a:off x="248839" y="2647169"/>
            <a:ext cx="213929" cy="283826"/>
          </a:xfrm>
          <a:custGeom>
            <a:avLst/>
            <a:gdLst/>
            <a:ahLst/>
            <a:cxnLst/>
            <a:rect l="l" t="t" r="r" b="b"/>
            <a:pathLst>
              <a:path w="4644" h="4621" extrusionOk="0">
                <a:moveTo>
                  <a:pt x="2322" y="1"/>
                </a:moveTo>
                <a:cubicBezTo>
                  <a:pt x="1036" y="1"/>
                  <a:pt x="0" y="1036"/>
                  <a:pt x="0" y="2310"/>
                </a:cubicBezTo>
                <a:cubicBezTo>
                  <a:pt x="0" y="3584"/>
                  <a:pt x="1036" y="4620"/>
                  <a:pt x="2322" y="4620"/>
                </a:cubicBezTo>
                <a:cubicBezTo>
                  <a:pt x="3608" y="4620"/>
                  <a:pt x="4644" y="3584"/>
                  <a:pt x="4644" y="2310"/>
                </a:cubicBezTo>
                <a:cubicBezTo>
                  <a:pt x="4644" y="1036"/>
                  <a:pt x="3608" y="1"/>
                  <a:pt x="232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129" name="Google Shape;1129;p10"/>
          <p:cNvSpPr/>
          <p:nvPr/>
        </p:nvSpPr>
        <p:spPr>
          <a:xfrm flipH="1">
            <a:off x="9274799" y="9336856"/>
            <a:ext cx="107011" cy="141943"/>
          </a:xfrm>
          <a:custGeom>
            <a:avLst/>
            <a:gdLst/>
            <a:ahLst/>
            <a:cxnLst/>
            <a:rect l="l" t="t" r="r" b="b"/>
            <a:pathLst>
              <a:path w="2323" h="2311" extrusionOk="0">
                <a:moveTo>
                  <a:pt x="1156" y="1"/>
                </a:moveTo>
                <a:cubicBezTo>
                  <a:pt x="513" y="1"/>
                  <a:pt x="1" y="513"/>
                  <a:pt x="1" y="1156"/>
                </a:cubicBezTo>
                <a:cubicBezTo>
                  <a:pt x="1" y="1787"/>
                  <a:pt x="513" y="2310"/>
                  <a:pt x="1156" y="2310"/>
                </a:cubicBezTo>
                <a:cubicBezTo>
                  <a:pt x="1799" y="2310"/>
                  <a:pt x="2322" y="1787"/>
                  <a:pt x="2322" y="1156"/>
                </a:cubicBezTo>
                <a:cubicBezTo>
                  <a:pt x="2322" y="513"/>
                  <a:pt x="1799" y="1"/>
                  <a:pt x="11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130" name="Google Shape;1130;p10"/>
          <p:cNvSpPr/>
          <p:nvPr/>
        </p:nvSpPr>
        <p:spPr>
          <a:xfrm flipH="1">
            <a:off x="10873003" y="321979"/>
            <a:ext cx="107011" cy="141943"/>
          </a:xfrm>
          <a:custGeom>
            <a:avLst/>
            <a:gdLst/>
            <a:ahLst/>
            <a:cxnLst/>
            <a:rect l="l" t="t" r="r" b="b"/>
            <a:pathLst>
              <a:path w="2323" h="2311" extrusionOk="0">
                <a:moveTo>
                  <a:pt x="1168" y="1"/>
                </a:moveTo>
                <a:cubicBezTo>
                  <a:pt x="525" y="1"/>
                  <a:pt x="1" y="513"/>
                  <a:pt x="1" y="1156"/>
                </a:cubicBezTo>
                <a:cubicBezTo>
                  <a:pt x="1" y="1787"/>
                  <a:pt x="525" y="2310"/>
                  <a:pt x="1168" y="2310"/>
                </a:cubicBezTo>
                <a:cubicBezTo>
                  <a:pt x="1811" y="2310"/>
                  <a:pt x="2322" y="1787"/>
                  <a:pt x="2322" y="1156"/>
                </a:cubicBezTo>
                <a:cubicBezTo>
                  <a:pt x="2322" y="513"/>
                  <a:pt x="1811" y="1"/>
                  <a:pt x="116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131" name="Google Shape;1131;p10"/>
          <p:cNvSpPr/>
          <p:nvPr/>
        </p:nvSpPr>
        <p:spPr>
          <a:xfrm flipH="1">
            <a:off x="1708104" y="9337201"/>
            <a:ext cx="107011" cy="141208"/>
          </a:xfrm>
          <a:custGeom>
            <a:avLst/>
            <a:gdLst/>
            <a:ahLst/>
            <a:cxnLst/>
            <a:rect l="l" t="t" r="r" b="b"/>
            <a:pathLst>
              <a:path w="2323" h="2299" extrusionOk="0">
                <a:moveTo>
                  <a:pt x="1167" y="0"/>
                </a:moveTo>
                <a:cubicBezTo>
                  <a:pt x="524" y="0"/>
                  <a:pt x="1" y="512"/>
                  <a:pt x="1" y="1155"/>
                </a:cubicBezTo>
                <a:cubicBezTo>
                  <a:pt x="1" y="1786"/>
                  <a:pt x="524" y="2298"/>
                  <a:pt x="1167" y="2298"/>
                </a:cubicBezTo>
                <a:cubicBezTo>
                  <a:pt x="1798" y="2298"/>
                  <a:pt x="2322" y="1786"/>
                  <a:pt x="2322" y="1155"/>
                </a:cubicBezTo>
                <a:cubicBezTo>
                  <a:pt x="2322" y="512"/>
                  <a:pt x="1798" y="0"/>
                  <a:pt x="1167" y="0"/>
                </a:cubicBezTo>
                <a:close/>
              </a:path>
            </a:pathLst>
          </a:custGeom>
          <a:solidFill>
            <a:srgbClr val="DBD4AD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132" name="Google Shape;1132;p10"/>
          <p:cNvSpPr/>
          <p:nvPr/>
        </p:nvSpPr>
        <p:spPr>
          <a:xfrm flipH="1">
            <a:off x="8851345" y="6984864"/>
            <a:ext cx="107011" cy="141883"/>
          </a:xfrm>
          <a:custGeom>
            <a:avLst/>
            <a:gdLst/>
            <a:ahLst/>
            <a:cxnLst/>
            <a:rect l="l" t="t" r="r" b="b"/>
            <a:pathLst>
              <a:path w="2323" h="2310" extrusionOk="0">
                <a:moveTo>
                  <a:pt x="1168" y="0"/>
                </a:moveTo>
                <a:cubicBezTo>
                  <a:pt x="525" y="0"/>
                  <a:pt x="1" y="512"/>
                  <a:pt x="1" y="1155"/>
                </a:cubicBezTo>
                <a:cubicBezTo>
                  <a:pt x="1" y="1786"/>
                  <a:pt x="525" y="2310"/>
                  <a:pt x="1168" y="2310"/>
                </a:cubicBezTo>
                <a:cubicBezTo>
                  <a:pt x="1799" y="2310"/>
                  <a:pt x="2323" y="1786"/>
                  <a:pt x="2323" y="1155"/>
                </a:cubicBezTo>
                <a:cubicBezTo>
                  <a:pt x="2323" y="512"/>
                  <a:pt x="1799" y="0"/>
                  <a:pt x="116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133" name="Google Shape;1133;p10"/>
          <p:cNvSpPr/>
          <p:nvPr/>
        </p:nvSpPr>
        <p:spPr>
          <a:xfrm flipH="1">
            <a:off x="2137170" y="662523"/>
            <a:ext cx="107011" cy="141883"/>
          </a:xfrm>
          <a:custGeom>
            <a:avLst/>
            <a:gdLst/>
            <a:ahLst/>
            <a:cxnLst/>
            <a:rect l="l" t="t" r="r" b="b"/>
            <a:pathLst>
              <a:path w="2323" h="2310" extrusionOk="0">
                <a:moveTo>
                  <a:pt x="1168" y="0"/>
                </a:moveTo>
                <a:cubicBezTo>
                  <a:pt x="525" y="0"/>
                  <a:pt x="1" y="512"/>
                  <a:pt x="1" y="1155"/>
                </a:cubicBezTo>
                <a:cubicBezTo>
                  <a:pt x="1" y="1786"/>
                  <a:pt x="525" y="2310"/>
                  <a:pt x="1168" y="2310"/>
                </a:cubicBezTo>
                <a:cubicBezTo>
                  <a:pt x="1799" y="2310"/>
                  <a:pt x="2322" y="1786"/>
                  <a:pt x="2322" y="1155"/>
                </a:cubicBezTo>
                <a:cubicBezTo>
                  <a:pt x="2322" y="512"/>
                  <a:pt x="1799" y="0"/>
                  <a:pt x="116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134" name="Google Shape;1134;p10"/>
          <p:cNvSpPr/>
          <p:nvPr/>
        </p:nvSpPr>
        <p:spPr>
          <a:xfrm flipH="1">
            <a:off x="258500" y="1548602"/>
            <a:ext cx="107011" cy="141208"/>
          </a:xfrm>
          <a:custGeom>
            <a:avLst/>
            <a:gdLst/>
            <a:ahLst/>
            <a:cxnLst/>
            <a:rect l="l" t="t" r="r" b="b"/>
            <a:pathLst>
              <a:path w="2323" h="2299" extrusionOk="0">
                <a:moveTo>
                  <a:pt x="1156" y="1"/>
                </a:moveTo>
                <a:cubicBezTo>
                  <a:pt x="513" y="1"/>
                  <a:pt x="1" y="513"/>
                  <a:pt x="1" y="1144"/>
                </a:cubicBezTo>
                <a:cubicBezTo>
                  <a:pt x="1" y="1787"/>
                  <a:pt x="513" y="2299"/>
                  <a:pt x="1156" y="2299"/>
                </a:cubicBezTo>
                <a:cubicBezTo>
                  <a:pt x="1799" y="2299"/>
                  <a:pt x="2323" y="1787"/>
                  <a:pt x="2323" y="1144"/>
                </a:cubicBezTo>
                <a:cubicBezTo>
                  <a:pt x="2323" y="513"/>
                  <a:pt x="1799" y="1"/>
                  <a:pt x="11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135" name="Google Shape;1135;p10"/>
          <p:cNvSpPr/>
          <p:nvPr/>
        </p:nvSpPr>
        <p:spPr>
          <a:xfrm flipH="1">
            <a:off x="12603938" y="2647560"/>
            <a:ext cx="213929" cy="283090"/>
          </a:xfrm>
          <a:custGeom>
            <a:avLst/>
            <a:gdLst/>
            <a:ahLst/>
            <a:cxnLst/>
            <a:rect l="l" t="t" r="r" b="b"/>
            <a:pathLst>
              <a:path w="4644" h="4609" extrusionOk="0">
                <a:moveTo>
                  <a:pt x="2322" y="1"/>
                </a:moveTo>
                <a:cubicBezTo>
                  <a:pt x="1036" y="1"/>
                  <a:pt x="0" y="1025"/>
                  <a:pt x="0" y="2299"/>
                </a:cubicBezTo>
                <a:cubicBezTo>
                  <a:pt x="0" y="3573"/>
                  <a:pt x="1036" y="4608"/>
                  <a:pt x="2322" y="4608"/>
                </a:cubicBezTo>
                <a:cubicBezTo>
                  <a:pt x="3596" y="4608"/>
                  <a:pt x="4644" y="3573"/>
                  <a:pt x="4644" y="2299"/>
                </a:cubicBezTo>
                <a:cubicBezTo>
                  <a:pt x="4644" y="1025"/>
                  <a:pt x="3596" y="1"/>
                  <a:pt x="232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136" name="Google Shape;1136;p10"/>
          <p:cNvSpPr/>
          <p:nvPr/>
        </p:nvSpPr>
        <p:spPr>
          <a:xfrm flipH="1">
            <a:off x="12256072" y="8857615"/>
            <a:ext cx="176663" cy="234075"/>
          </a:xfrm>
          <a:custGeom>
            <a:avLst/>
            <a:gdLst/>
            <a:ahLst/>
            <a:cxnLst/>
            <a:rect l="l" t="t" r="r" b="b"/>
            <a:pathLst>
              <a:path w="3835" h="3811" extrusionOk="0">
                <a:moveTo>
                  <a:pt x="1918" y="0"/>
                </a:moveTo>
                <a:cubicBezTo>
                  <a:pt x="858" y="0"/>
                  <a:pt x="1" y="846"/>
                  <a:pt x="1" y="1905"/>
                </a:cubicBezTo>
                <a:cubicBezTo>
                  <a:pt x="1" y="2953"/>
                  <a:pt x="858" y="3810"/>
                  <a:pt x="1918" y="3810"/>
                </a:cubicBezTo>
                <a:cubicBezTo>
                  <a:pt x="2977" y="3810"/>
                  <a:pt x="3835" y="2953"/>
                  <a:pt x="3835" y="1905"/>
                </a:cubicBezTo>
                <a:cubicBezTo>
                  <a:pt x="3835" y="846"/>
                  <a:pt x="2977" y="0"/>
                  <a:pt x="191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137" name="Google Shape;1137;p10"/>
          <p:cNvSpPr/>
          <p:nvPr/>
        </p:nvSpPr>
        <p:spPr>
          <a:xfrm flipH="1">
            <a:off x="12817885" y="182401"/>
            <a:ext cx="176616" cy="234075"/>
          </a:xfrm>
          <a:custGeom>
            <a:avLst/>
            <a:gdLst/>
            <a:ahLst/>
            <a:cxnLst/>
            <a:rect l="l" t="t" r="r" b="b"/>
            <a:pathLst>
              <a:path w="3834" h="3811" extrusionOk="0">
                <a:moveTo>
                  <a:pt x="1917" y="1"/>
                </a:moveTo>
                <a:cubicBezTo>
                  <a:pt x="857" y="1"/>
                  <a:pt x="0" y="846"/>
                  <a:pt x="0" y="1906"/>
                </a:cubicBezTo>
                <a:cubicBezTo>
                  <a:pt x="0" y="2954"/>
                  <a:pt x="857" y="3811"/>
                  <a:pt x="1917" y="3811"/>
                </a:cubicBezTo>
                <a:cubicBezTo>
                  <a:pt x="2977" y="3811"/>
                  <a:pt x="3834" y="2954"/>
                  <a:pt x="3834" y="1906"/>
                </a:cubicBezTo>
                <a:cubicBezTo>
                  <a:pt x="3834" y="846"/>
                  <a:pt x="2977" y="1"/>
                  <a:pt x="19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grpSp>
        <p:nvGrpSpPr>
          <p:cNvPr id="1138" name="Google Shape;1138;p10"/>
          <p:cNvGrpSpPr/>
          <p:nvPr/>
        </p:nvGrpSpPr>
        <p:grpSpPr>
          <a:xfrm rot="-5400000" flipH="1">
            <a:off x="-501497" y="8072403"/>
            <a:ext cx="2197584" cy="1194624"/>
            <a:chOff x="8015407" y="-1794215"/>
            <a:chExt cx="1158882" cy="839970"/>
          </a:xfrm>
        </p:grpSpPr>
        <p:sp>
          <p:nvSpPr>
            <p:cNvPr id="1139" name="Google Shape;1139;p10"/>
            <p:cNvSpPr/>
            <p:nvPr/>
          </p:nvSpPr>
          <p:spPr>
            <a:xfrm>
              <a:off x="8015407" y="-1794215"/>
              <a:ext cx="1158882" cy="839970"/>
            </a:xfrm>
            <a:custGeom>
              <a:avLst/>
              <a:gdLst/>
              <a:ahLst/>
              <a:cxnLst/>
              <a:rect l="l" t="t" r="r" b="b"/>
              <a:pathLst>
                <a:path w="35779" h="25933" extrusionOk="0">
                  <a:moveTo>
                    <a:pt x="1" y="0"/>
                  </a:moveTo>
                  <a:cubicBezTo>
                    <a:pt x="298" y="2334"/>
                    <a:pt x="1048" y="4655"/>
                    <a:pt x="1882" y="6667"/>
                  </a:cubicBezTo>
                  <a:cubicBezTo>
                    <a:pt x="3930" y="11620"/>
                    <a:pt x="7156" y="16919"/>
                    <a:pt x="11621" y="20062"/>
                  </a:cubicBezTo>
                  <a:cubicBezTo>
                    <a:pt x="17044" y="23882"/>
                    <a:pt x="23566" y="25933"/>
                    <a:pt x="30022" y="25933"/>
                  </a:cubicBezTo>
                  <a:cubicBezTo>
                    <a:pt x="31958" y="25933"/>
                    <a:pt x="33887" y="25748"/>
                    <a:pt x="35779" y="25372"/>
                  </a:cubicBezTo>
                  <a:lnTo>
                    <a:pt x="357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40" name="Google Shape;1140;p10"/>
            <p:cNvSpPr/>
            <p:nvPr/>
          </p:nvSpPr>
          <p:spPr>
            <a:xfrm>
              <a:off x="8232423" y="-1594620"/>
              <a:ext cx="67533" cy="52472"/>
            </a:xfrm>
            <a:custGeom>
              <a:avLst/>
              <a:gdLst/>
              <a:ahLst/>
              <a:cxnLst/>
              <a:rect l="l" t="t" r="r" b="b"/>
              <a:pathLst>
                <a:path w="2085" h="1620" extrusionOk="0">
                  <a:moveTo>
                    <a:pt x="1037" y="1"/>
                  </a:moveTo>
                  <a:cubicBezTo>
                    <a:pt x="1" y="1"/>
                    <a:pt x="1" y="1620"/>
                    <a:pt x="1037" y="1620"/>
                  </a:cubicBezTo>
                  <a:cubicBezTo>
                    <a:pt x="2084" y="1620"/>
                    <a:pt x="2073" y="1"/>
                    <a:pt x="10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41" name="Google Shape;1141;p10"/>
            <p:cNvSpPr/>
            <p:nvPr/>
          </p:nvSpPr>
          <p:spPr>
            <a:xfrm>
              <a:off x="8503521" y="-1646670"/>
              <a:ext cx="67533" cy="52083"/>
            </a:xfrm>
            <a:custGeom>
              <a:avLst/>
              <a:gdLst/>
              <a:ahLst/>
              <a:cxnLst/>
              <a:rect l="l" t="t" r="r" b="b"/>
              <a:pathLst>
                <a:path w="2085" h="1608" extrusionOk="0">
                  <a:moveTo>
                    <a:pt x="1049" y="0"/>
                  </a:moveTo>
                  <a:cubicBezTo>
                    <a:pt x="1" y="0"/>
                    <a:pt x="1" y="1608"/>
                    <a:pt x="1049" y="1608"/>
                  </a:cubicBezTo>
                  <a:cubicBezTo>
                    <a:pt x="2085" y="1608"/>
                    <a:pt x="2085" y="0"/>
                    <a:pt x="10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42" name="Google Shape;1142;p10"/>
            <p:cNvSpPr/>
            <p:nvPr/>
          </p:nvSpPr>
          <p:spPr>
            <a:xfrm>
              <a:off x="8441074" y="-1396399"/>
              <a:ext cx="67501" cy="52083"/>
            </a:xfrm>
            <a:custGeom>
              <a:avLst/>
              <a:gdLst/>
              <a:ahLst/>
              <a:cxnLst/>
              <a:rect l="l" t="t" r="r" b="b"/>
              <a:pathLst>
                <a:path w="2084" h="1608" extrusionOk="0">
                  <a:moveTo>
                    <a:pt x="1036" y="1"/>
                  </a:moveTo>
                  <a:cubicBezTo>
                    <a:pt x="0" y="1"/>
                    <a:pt x="0" y="1608"/>
                    <a:pt x="1036" y="1608"/>
                  </a:cubicBezTo>
                  <a:cubicBezTo>
                    <a:pt x="2084" y="1608"/>
                    <a:pt x="2072" y="1"/>
                    <a:pt x="10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43" name="Google Shape;1143;p10"/>
            <p:cNvSpPr/>
            <p:nvPr/>
          </p:nvSpPr>
          <p:spPr>
            <a:xfrm>
              <a:off x="8785048" y="-1563365"/>
              <a:ext cx="67533" cy="52083"/>
            </a:xfrm>
            <a:custGeom>
              <a:avLst/>
              <a:gdLst/>
              <a:ahLst/>
              <a:cxnLst/>
              <a:rect l="l" t="t" r="r" b="b"/>
              <a:pathLst>
                <a:path w="2085" h="1608" extrusionOk="0">
                  <a:moveTo>
                    <a:pt x="1048" y="0"/>
                  </a:moveTo>
                  <a:cubicBezTo>
                    <a:pt x="1" y="0"/>
                    <a:pt x="1" y="1607"/>
                    <a:pt x="1048" y="1607"/>
                  </a:cubicBezTo>
                  <a:cubicBezTo>
                    <a:pt x="2084" y="1607"/>
                    <a:pt x="2084" y="0"/>
                    <a:pt x="1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44" name="Google Shape;1144;p10"/>
            <p:cNvSpPr/>
            <p:nvPr/>
          </p:nvSpPr>
          <p:spPr>
            <a:xfrm>
              <a:off x="8764222" y="-1271053"/>
              <a:ext cx="67533" cy="52083"/>
            </a:xfrm>
            <a:custGeom>
              <a:avLst/>
              <a:gdLst/>
              <a:ahLst/>
              <a:cxnLst/>
              <a:rect l="l" t="t" r="r" b="b"/>
              <a:pathLst>
                <a:path w="2085" h="1608" extrusionOk="0">
                  <a:moveTo>
                    <a:pt x="1048" y="0"/>
                  </a:moveTo>
                  <a:cubicBezTo>
                    <a:pt x="1" y="0"/>
                    <a:pt x="1" y="1607"/>
                    <a:pt x="1048" y="1607"/>
                  </a:cubicBezTo>
                  <a:cubicBezTo>
                    <a:pt x="2084" y="1607"/>
                    <a:pt x="2084" y="0"/>
                    <a:pt x="1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45" name="Google Shape;1145;p10"/>
            <p:cNvSpPr/>
            <p:nvPr/>
          </p:nvSpPr>
          <p:spPr>
            <a:xfrm>
              <a:off x="9066964" y="-1552579"/>
              <a:ext cx="67501" cy="52083"/>
            </a:xfrm>
            <a:custGeom>
              <a:avLst/>
              <a:gdLst/>
              <a:ahLst/>
              <a:cxnLst/>
              <a:rect l="l" t="t" r="r" b="b"/>
              <a:pathLst>
                <a:path w="2084" h="1608" extrusionOk="0">
                  <a:moveTo>
                    <a:pt x="1036" y="0"/>
                  </a:moveTo>
                  <a:cubicBezTo>
                    <a:pt x="0" y="0"/>
                    <a:pt x="0" y="1608"/>
                    <a:pt x="1036" y="1608"/>
                  </a:cubicBezTo>
                  <a:cubicBezTo>
                    <a:pt x="2084" y="1608"/>
                    <a:pt x="2084" y="0"/>
                    <a:pt x="10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46" name="Google Shape;1146;p10"/>
            <p:cNvSpPr/>
            <p:nvPr/>
          </p:nvSpPr>
          <p:spPr>
            <a:xfrm>
              <a:off x="9066964" y="-1124913"/>
              <a:ext cx="67501" cy="52083"/>
            </a:xfrm>
            <a:custGeom>
              <a:avLst/>
              <a:gdLst/>
              <a:ahLst/>
              <a:cxnLst/>
              <a:rect l="l" t="t" r="r" b="b"/>
              <a:pathLst>
                <a:path w="2084" h="1608" extrusionOk="0">
                  <a:moveTo>
                    <a:pt x="1036" y="0"/>
                  </a:moveTo>
                  <a:cubicBezTo>
                    <a:pt x="0" y="0"/>
                    <a:pt x="0" y="1608"/>
                    <a:pt x="1036" y="1608"/>
                  </a:cubicBezTo>
                  <a:cubicBezTo>
                    <a:pt x="2084" y="1608"/>
                    <a:pt x="2084" y="0"/>
                    <a:pt x="10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1147" name="Google Shape;1147;p10"/>
          <p:cNvSpPr/>
          <p:nvPr/>
        </p:nvSpPr>
        <p:spPr>
          <a:xfrm flipH="1">
            <a:off x="385854" y="6583234"/>
            <a:ext cx="332045" cy="439360"/>
          </a:xfrm>
          <a:custGeom>
            <a:avLst/>
            <a:gdLst/>
            <a:ahLst/>
            <a:cxnLst/>
            <a:rect l="l" t="t" r="r" b="b"/>
            <a:pathLst>
              <a:path w="4645" h="4609" extrusionOk="0">
                <a:moveTo>
                  <a:pt x="2323" y="1"/>
                </a:moveTo>
                <a:cubicBezTo>
                  <a:pt x="1037" y="1"/>
                  <a:pt x="1" y="1025"/>
                  <a:pt x="1" y="2299"/>
                </a:cubicBezTo>
                <a:cubicBezTo>
                  <a:pt x="1" y="3584"/>
                  <a:pt x="1037" y="4608"/>
                  <a:pt x="2323" y="4608"/>
                </a:cubicBezTo>
                <a:cubicBezTo>
                  <a:pt x="3608" y="4608"/>
                  <a:pt x="4644" y="3584"/>
                  <a:pt x="4644" y="2299"/>
                </a:cubicBezTo>
                <a:cubicBezTo>
                  <a:pt x="4644" y="1025"/>
                  <a:pt x="3608" y="1"/>
                  <a:pt x="232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grpSp>
        <p:nvGrpSpPr>
          <p:cNvPr id="1148" name="Google Shape;1148;p10"/>
          <p:cNvGrpSpPr/>
          <p:nvPr/>
        </p:nvGrpSpPr>
        <p:grpSpPr>
          <a:xfrm flipH="1">
            <a:off x="8469633" y="12250"/>
            <a:ext cx="2065590" cy="1078860"/>
            <a:chOff x="1823567" y="6460"/>
            <a:chExt cx="1452368" cy="568930"/>
          </a:xfrm>
        </p:grpSpPr>
        <p:sp>
          <p:nvSpPr>
            <p:cNvPr id="1149" name="Google Shape;1149;p10"/>
            <p:cNvSpPr/>
            <p:nvPr/>
          </p:nvSpPr>
          <p:spPr>
            <a:xfrm>
              <a:off x="1823567" y="6460"/>
              <a:ext cx="1452368" cy="568930"/>
            </a:xfrm>
            <a:custGeom>
              <a:avLst/>
              <a:gdLst/>
              <a:ahLst/>
              <a:cxnLst/>
              <a:rect l="l" t="t" r="r" b="b"/>
              <a:pathLst>
                <a:path w="44840" h="17565" extrusionOk="0">
                  <a:moveTo>
                    <a:pt x="1" y="0"/>
                  </a:moveTo>
                  <a:cubicBezTo>
                    <a:pt x="2549" y="10299"/>
                    <a:pt x="13776" y="17407"/>
                    <a:pt x="24171" y="17562"/>
                  </a:cubicBezTo>
                  <a:cubicBezTo>
                    <a:pt x="24295" y="17564"/>
                    <a:pt x="24419" y="17565"/>
                    <a:pt x="24544" y="17565"/>
                  </a:cubicBezTo>
                  <a:cubicBezTo>
                    <a:pt x="30407" y="17565"/>
                    <a:pt x="36753" y="15369"/>
                    <a:pt x="40577" y="10775"/>
                  </a:cubicBezTo>
                  <a:cubicBezTo>
                    <a:pt x="43137" y="7703"/>
                    <a:pt x="44328" y="3905"/>
                    <a:pt x="448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50" name="Google Shape;1150;p10"/>
            <p:cNvSpPr/>
            <p:nvPr/>
          </p:nvSpPr>
          <p:spPr>
            <a:xfrm>
              <a:off x="2012526" y="173503"/>
              <a:ext cx="67533" cy="52116"/>
            </a:xfrm>
            <a:custGeom>
              <a:avLst/>
              <a:gdLst/>
              <a:ahLst/>
              <a:cxnLst/>
              <a:rect l="l" t="t" r="r" b="b"/>
              <a:pathLst>
                <a:path w="2085" h="1609" extrusionOk="0">
                  <a:moveTo>
                    <a:pt x="1037" y="1"/>
                  </a:moveTo>
                  <a:cubicBezTo>
                    <a:pt x="1" y="1"/>
                    <a:pt x="1" y="1608"/>
                    <a:pt x="1037" y="1608"/>
                  </a:cubicBezTo>
                  <a:cubicBezTo>
                    <a:pt x="2085" y="1608"/>
                    <a:pt x="2073" y="1"/>
                    <a:pt x="10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51" name="Google Shape;1151;p10"/>
            <p:cNvSpPr/>
            <p:nvPr/>
          </p:nvSpPr>
          <p:spPr>
            <a:xfrm>
              <a:off x="2283656" y="131851"/>
              <a:ext cx="67501" cy="52116"/>
            </a:xfrm>
            <a:custGeom>
              <a:avLst/>
              <a:gdLst/>
              <a:ahLst/>
              <a:cxnLst/>
              <a:rect l="l" t="t" r="r" b="b"/>
              <a:pathLst>
                <a:path w="2084" h="1609" extrusionOk="0">
                  <a:moveTo>
                    <a:pt x="1048" y="1"/>
                  </a:moveTo>
                  <a:cubicBezTo>
                    <a:pt x="0" y="1"/>
                    <a:pt x="0" y="1608"/>
                    <a:pt x="1048" y="1608"/>
                  </a:cubicBezTo>
                  <a:cubicBezTo>
                    <a:pt x="2084" y="1608"/>
                    <a:pt x="2084" y="1"/>
                    <a:pt x="1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52" name="Google Shape;1152;p10"/>
            <p:cNvSpPr/>
            <p:nvPr/>
          </p:nvSpPr>
          <p:spPr>
            <a:xfrm>
              <a:off x="2304482" y="350899"/>
              <a:ext cx="67501" cy="52083"/>
            </a:xfrm>
            <a:custGeom>
              <a:avLst/>
              <a:gdLst/>
              <a:ahLst/>
              <a:cxnLst/>
              <a:rect l="l" t="t" r="r" b="b"/>
              <a:pathLst>
                <a:path w="2084" h="1608" extrusionOk="0">
                  <a:moveTo>
                    <a:pt x="1048" y="1"/>
                  </a:moveTo>
                  <a:cubicBezTo>
                    <a:pt x="0" y="1"/>
                    <a:pt x="0" y="1608"/>
                    <a:pt x="1048" y="1608"/>
                  </a:cubicBezTo>
                  <a:cubicBezTo>
                    <a:pt x="2084" y="1608"/>
                    <a:pt x="2084" y="1"/>
                    <a:pt x="1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53" name="Google Shape;1153;p10"/>
            <p:cNvSpPr/>
            <p:nvPr/>
          </p:nvSpPr>
          <p:spPr>
            <a:xfrm>
              <a:off x="2513101" y="173503"/>
              <a:ext cx="67501" cy="52116"/>
            </a:xfrm>
            <a:custGeom>
              <a:avLst/>
              <a:gdLst/>
              <a:ahLst/>
              <a:cxnLst/>
              <a:rect l="l" t="t" r="r" b="b"/>
              <a:pathLst>
                <a:path w="2084" h="1609" extrusionOk="0">
                  <a:moveTo>
                    <a:pt x="1048" y="1"/>
                  </a:moveTo>
                  <a:cubicBezTo>
                    <a:pt x="0" y="1"/>
                    <a:pt x="0" y="1608"/>
                    <a:pt x="1048" y="1608"/>
                  </a:cubicBezTo>
                  <a:cubicBezTo>
                    <a:pt x="2084" y="1608"/>
                    <a:pt x="2084" y="1"/>
                    <a:pt x="1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54" name="Google Shape;1154;p10"/>
            <p:cNvSpPr/>
            <p:nvPr/>
          </p:nvSpPr>
          <p:spPr>
            <a:xfrm>
              <a:off x="2638415" y="402948"/>
              <a:ext cx="67533" cy="52116"/>
            </a:xfrm>
            <a:custGeom>
              <a:avLst/>
              <a:gdLst/>
              <a:ahLst/>
              <a:cxnLst/>
              <a:rect l="l" t="t" r="r" b="b"/>
              <a:pathLst>
                <a:path w="2085" h="1609" extrusionOk="0">
                  <a:moveTo>
                    <a:pt x="1037" y="1"/>
                  </a:moveTo>
                  <a:cubicBezTo>
                    <a:pt x="1" y="1"/>
                    <a:pt x="1" y="1608"/>
                    <a:pt x="1037" y="1608"/>
                  </a:cubicBezTo>
                  <a:cubicBezTo>
                    <a:pt x="2084" y="1608"/>
                    <a:pt x="2084" y="1"/>
                    <a:pt x="10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55" name="Google Shape;1155;p10"/>
            <p:cNvSpPr/>
            <p:nvPr/>
          </p:nvSpPr>
          <p:spPr>
            <a:xfrm>
              <a:off x="2878290" y="142280"/>
              <a:ext cx="67533" cy="52083"/>
            </a:xfrm>
            <a:custGeom>
              <a:avLst/>
              <a:gdLst/>
              <a:ahLst/>
              <a:cxnLst/>
              <a:rect l="l" t="t" r="r" b="b"/>
              <a:pathLst>
                <a:path w="2085" h="1608" extrusionOk="0">
                  <a:moveTo>
                    <a:pt x="1048" y="0"/>
                  </a:moveTo>
                  <a:cubicBezTo>
                    <a:pt x="1" y="0"/>
                    <a:pt x="1" y="1608"/>
                    <a:pt x="1048" y="1608"/>
                  </a:cubicBezTo>
                  <a:cubicBezTo>
                    <a:pt x="2084" y="1608"/>
                    <a:pt x="2084" y="0"/>
                    <a:pt x="1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</p:spTree>
    <p:extLst>
      <p:ext uri="{BB962C8B-B14F-4D97-AF65-F5344CB8AC3E}">
        <p14:creationId xmlns:p14="http://schemas.microsoft.com/office/powerpoint/2010/main" val="3205194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85" y="2597042"/>
            <a:ext cx="3596865" cy="2607727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34" y="2597042"/>
            <a:ext cx="3596865" cy="2607727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995" y="2597042"/>
            <a:ext cx="3596865" cy="2607727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7471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85976" y="2757572"/>
            <a:ext cx="3298526" cy="227975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74714" y="6372081"/>
            <a:ext cx="3521050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897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848792" y="2757822"/>
            <a:ext cx="3298526" cy="228716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37530" y="6372080"/>
            <a:ext cx="3522493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810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614079" y="2751192"/>
            <a:ext cx="3298526" cy="2285929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497677" y="6372077"/>
            <a:ext cx="3521050" cy="1864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2251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3"/>
        </a:solidFill>
        <a:effectLst/>
      </p:bgPr>
    </p:bg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11"/>
          <p:cNvSpPr txBox="1">
            <a:spLocks noGrp="1"/>
          </p:cNvSpPr>
          <p:nvPr>
            <p:ph type="title" hasCustomPrompt="1"/>
          </p:nvPr>
        </p:nvSpPr>
        <p:spPr>
          <a:xfrm>
            <a:off x="2085689" y="2399573"/>
            <a:ext cx="8833280" cy="24877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7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7066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7066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7066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7066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7066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7066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7066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7066"/>
            </a:lvl9pPr>
          </a:lstStyle>
          <a:p>
            <a:r>
              <a:t>xx%</a:t>
            </a:r>
          </a:p>
        </p:txBody>
      </p:sp>
      <p:sp>
        <p:nvSpPr>
          <p:cNvPr id="1158" name="Google Shape;1158;p11"/>
          <p:cNvSpPr txBox="1">
            <a:spLocks noGrp="1"/>
          </p:cNvSpPr>
          <p:nvPr>
            <p:ph type="body" idx="1"/>
          </p:nvPr>
        </p:nvSpPr>
        <p:spPr>
          <a:xfrm>
            <a:off x="2625494" y="4887325"/>
            <a:ext cx="7753813" cy="24667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50230" lvl="0" indent="-451549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300460" lvl="1" indent="-451549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950690" lvl="2" indent="-451549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600919" lvl="3" indent="-451549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251149" lvl="4" indent="-451549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901379" lvl="5" indent="-451549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551609" lvl="6" indent="-451549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5201839" lvl="7" indent="-451549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852069" lvl="8" indent="-451549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59" name="Google Shape;1159;p11"/>
          <p:cNvSpPr/>
          <p:nvPr/>
        </p:nvSpPr>
        <p:spPr>
          <a:xfrm>
            <a:off x="-1842453" y="3189856"/>
            <a:ext cx="4139864" cy="5132643"/>
          </a:xfrm>
          <a:custGeom>
            <a:avLst/>
            <a:gdLst/>
            <a:ahLst/>
            <a:cxnLst/>
            <a:rect l="l" t="t" r="r" b="b"/>
            <a:pathLst>
              <a:path w="89931" h="83623" extrusionOk="0">
                <a:moveTo>
                  <a:pt x="24924" y="0"/>
                </a:moveTo>
                <a:cubicBezTo>
                  <a:pt x="21943" y="0"/>
                  <a:pt x="18745" y="2788"/>
                  <a:pt x="14945" y="9903"/>
                </a:cubicBezTo>
                <a:cubicBezTo>
                  <a:pt x="0" y="37887"/>
                  <a:pt x="9968" y="83623"/>
                  <a:pt x="48027" y="83623"/>
                </a:cubicBezTo>
                <a:cubicBezTo>
                  <a:pt x="52749" y="83623"/>
                  <a:pt x="57905" y="82918"/>
                  <a:pt x="63499" y="81388"/>
                </a:cubicBezTo>
                <a:cubicBezTo>
                  <a:pt x="86847" y="75007"/>
                  <a:pt x="89931" y="41050"/>
                  <a:pt x="63356" y="36300"/>
                </a:cubicBezTo>
                <a:cubicBezTo>
                  <a:pt x="42783" y="32633"/>
                  <a:pt x="35121" y="0"/>
                  <a:pt x="249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160" name="Google Shape;1160;p11"/>
          <p:cNvSpPr/>
          <p:nvPr/>
        </p:nvSpPr>
        <p:spPr>
          <a:xfrm>
            <a:off x="7800502" y="-2095975"/>
            <a:ext cx="6978307" cy="5584450"/>
          </a:xfrm>
          <a:custGeom>
            <a:avLst/>
            <a:gdLst/>
            <a:ahLst/>
            <a:cxnLst/>
            <a:rect l="l" t="t" r="r" b="b"/>
            <a:pathLst>
              <a:path w="151591" h="90984" extrusionOk="0">
                <a:moveTo>
                  <a:pt x="151591" y="1"/>
                </a:moveTo>
                <a:lnTo>
                  <a:pt x="1834" y="501"/>
                </a:lnTo>
                <a:cubicBezTo>
                  <a:pt x="1834" y="501"/>
                  <a:pt x="1" y="12621"/>
                  <a:pt x="23670" y="29409"/>
                </a:cubicBezTo>
                <a:cubicBezTo>
                  <a:pt x="51924" y="49447"/>
                  <a:pt x="90440" y="42816"/>
                  <a:pt x="103514" y="66985"/>
                </a:cubicBezTo>
                <a:cubicBezTo>
                  <a:pt x="114371" y="87061"/>
                  <a:pt x="129359" y="90984"/>
                  <a:pt x="139417" y="90984"/>
                </a:cubicBezTo>
                <a:cubicBezTo>
                  <a:pt x="145870" y="90984"/>
                  <a:pt x="150293" y="89369"/>
                  <a:pt x="150293" y="89369"/>
                </a:cubicBezTo>
                <a:lnTo>
                  <a:pt x="15159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161" name="Google Shape;1161;p11"/>
          <p:cNvSpPr/>
          <p:nvPr/>
        </p:nvSpPr>
        <p:spPr>
          <a:xfrm>
            <a:off x="6393609" y="7934773"/>
            <a:ext cx="7789467" cy="3462292"/>
          </a:xfrm>
          <a:custGeom>
            <a:avLst/>
            <a:gdLst/>
            <a:ahLst/>
            <a:cxnLst/>
            <a:rect l="l" t="t" r="r" b="b"/>
            <a:pathLst>
              <a:path w="169212" h="56409" extrusionOk="0">
                <a:moveTo>
                  <a:pt x="73266" y="0"/>
                </a:moveTo>
                <a:cubicBezTo>
                  <a:pt x="67644" y="0"/>
                  <a:pt x="62643" y="1494"/>
                  <a:pt x="58734" y="5259"/>
                </a:cubicBezTo>
                <a:cubicBezTo>
                  <a:pt x="40279" y="23035"/>
                  <a:pt x="0" y="18344"/>
                  <a:pt x="4096" y="40061"/>
                </a:cubicBezTo>
                <a:lnTo>
                  <a:pt x="169212" y="56408"/>
                </a:lnTo>
                <a:cubicBezTo>
                  <a:pt x="169212" y="56408"/>
                  <a:pt x="155413" y="23452"/>
                  <a:pt x="137696" y="21904"/>
                </a:cubicBezTo>
                <a:cubicBezTo>
                  <a:pt x="123723" y="20675"/>
                  <a:pt x="94188" y="0"/>
                  <a:pt x="732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162" name="Google Shape;1162;p11"/>
          <p:cNvSpPr/>
          <p:nvPr/>
        </p:nvSpPr>
        <p:spPr>
          <a:xfrm>
            <a:off x="-1390182" y="-1511360"/>
            <a:ext cx="4966308" cy="2692056"/>
          </a:xfrm>
          <a:custGeom>
            <a:avLst/>
            <a:gdLst/>
            <a:ahLst/>
            <a:cxnLst/>
            <a:rect l="l" t="t" r="r" b="b"/>
            <a:pathLst>
              <a:path w="107884" h="43860" extrusionOk="0">
                <a:moveTo>
                  <a:pt x="107883" y="1"/>
                </a:moveTo>
                <a:lnTo>
                  <a:pt x="1" y="1965"/>
                </a:lnTo>
                <a:cubicBezTo>
                  <a:pt x="1" y="1965"/>
                  <a:pt x="15407" y="34124"/>
                  <a:pt x="50864" y="42863"/>
                </a:cubicBezTo>
                <a:cubicBezTo>
                  <a:pt x="53632" y="43545"/>
                  <a:pt x="56316" y="43860"/>
                  <a:pt x="58911" y="43860"/>
                </a:cubicBezTo>
                <a:cubicBezTo>
                  <a:pt x="89556" y="43860"/>
                  <a:pt x="107883" y="1"/>
                  <a:pt x="1078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</p:spTree>
    <p:extLst>
      <p:ext uri="{BB962C8B-B14F-4D97-AF65-F5344CB8AC3E}">
        <p14:creationId xmlns:p14="http://schemas.microsoft.com/office/powerpoint/2010/main" val="30878608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229212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lt2"/>
        </a:solidFill>
        <a:effectLst/>
      </p:bgPr>
    </p:bg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13"/>
          <p:cNvSpPr/>
          <p:nvPr/>
        </p:nvSpPr>
        <p:spPr>
          <a:xfrm>
            <a:off x="962897" y="778850"/>
            <a:ext cx="11059681" cy="8263234"/>
          </a:xfrm>
          <a:custGeom>
            <a:avLst/>
            <a:gdLst/>
            <a:ahLst/>
            <a:cxnLst/>
            <a:rect l="l" t="t" r="r" b="b"/>
            <a:pathLst>
              <a:path w="242329" h="135792" extrusionOk="0">
                <a:moveTo>
                  <a:pt x="8751" y="1"/>
                </a:moveTo>
                <a:cubicBezTo>
                  <a:pt x="3917" y="1"/>
                  <a:pt x="0" y="3299"/>
                  <a:pt x="0" y="7359"/>
                </a:cubicBezTo>
                <a:lnTo>
                  <a:pt x="0" y="128433"/>
                </a:lnTo>
                <a:cubicBezTo>
                  <a:pt x="0" y="132493"/>
                  <a:pt x="3917" y="135791"/>
                  <a:pt x="8751" y="135791"/>
                </a:cubicBezTo>
                <a:lnTo>
                  <a:pt x="233565" y="135791"/>
                </a:lnTo>
                <a:cubicBezTo>
                  <a:pt x="238399" y="135791"/>
                  <a:pt x="242316" y="132493"/>
                  <a:pt x="242316" y="128433"/>
                </a:cubicBezTo>
                <a:lnTo>
                  <a:pt x="242316" y="7359"/>
                </a:lnTo>
                <a:cubicBezTo>
                  <a:pt x="242328" y="3299"/>
                  <a:pt x="238399" y="1"/>
                  <a:pt x="23356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166" name="Google Shape;1166;p13"/>
          <p:cNvSpPr txBox="1">
            <a:spLocks noGrp="1"/>
          </p:cNvSpPr>
          <p:nvPr>
            <p:ph type="title"/>
          </p:nvPr>
        </p:nvSpPr>
        <p:spPr>
          <a:xfrm>
            <a:off x="1014364" y="628053"/>
            <a:ext cx="10976000" cy="10860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556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556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556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556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556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556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556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556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556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462290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7680" y="2019959"/>
            <a:ext cx="5527040" cy="13938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5360" y="3684694"/>
            <a:ext cx="4551680" cy="166172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25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75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25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75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9131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26006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645" y="4178394"/>
            <a:ext cx="5527040" cy="1291449"/>
          </a:xfrm>
        </p:spPr>
        <p:txBody>
          <a:bodyPr anchor="t"/>
          <a:lstStyle>
            <a:lvl1pPr algn="l">
              <a:defRPr sz="284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645" y="2755995"/>
            <a:ext cx="5527040" cy="1422400"/>
          </a:xfrm>
        </p:spPr>
        <p:txBody>
          <a:bodyPr anchor="b"/>
          <a:lstStyle>
            <a:lvl1pPr marL="0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1pPr>
            <a:lvl2pPr marL="325115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2pPr>
            <a:lvl3pPr marL="65023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3pPr>
            <a:lvl4pPr marL="975345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4pPr>
            <a:lvl5pPr marL="1300460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5pPr>
            <a:lvl6pPr marL="1625575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6pPr>
            <a:lvl7pPr marL="1950690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7pPr>
            <a:lvl8pPr marL="2275804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8pPr>
            <a:lvl9pPr marL="2600919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16654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5120" y="1517227"/>
            <a:ext cx="2871893" cy="4291283"/>
          </a:xfrm>
        </p:spPr>
        <p:txBody>
          <a:bodyPr/>
          <a:lstStyle>
            <a:lvl1pPr>
              <a:defRPr sz="1991"/>
            </a:lvl1pPr>
            <a:lvl2pPr>
              <a:defRPr sz="1707"/>
            </a:lvl2pPr>
            <a:lvl3pPr>
              <a:defRPr sz="1422"/>
            </a:lvl3pPr>
            <a:lvl4pPr>
              <a:defRPr sz="1280"/>
            </a:lvl4pPr>
            <a:lvl5pPr>
              <a:defRPr sz="1280"/>
            </a:lvl5pPr>
            <a:lvl6pPr>
              <a:defRPr sz="1280"/>
            </a:lvl6pPr>
            <a:lvl7pPr>
              <a:defRPr sz="1280"/>
            </a:lvl7pPr>
            <a:lvl8pPr>
              <a:defRPr sz="1280"/>
            </a:lvl8pPr>
            <a:lvl9pPr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05387" y="1517227"/>
            <a:ext cx="2871893" cy="4291283"/>
          </a:xfrm>
        </p:spPr>
        <p:txBody>
          <a:bodyPr/>
          <a:lstStyle>
            <a:lvl1pPr>
              <a:defRPr sz="1991"/>
            </a:lvl1pPr>
            <a:lvl2pPr>
              <a:defRPr sz="1707"/>
            </a:lvl2pPr>
            <a:lvl3pPr>
              <a:defRPr sz="1422"/>
            </a:lvl3pPr>
            <a:lvl4pPr>
              <a:defRPr sz="1280"/>
            </a:lvl4pPr>
            <a:lvl5pPr>
              <a:defRPr sz="1280"/>
            </a:lvl5pPr>
            <a:lvl6pPr>
              <a:defRPr sz="1280"/>
            </a:lvl6pPr>
            <a:lvl7pPr>
              <a:defRPr sz="1280"/>
            </a:lvl7pPr>
            <a:lvl8pPr>
              <a:defRPr sz="1280"/>
            </a:lvl8pPr>
            <a:lvl9pPr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3450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5120" y="1455515"/>
            <a:ext cx="2873023" cy="606589"/>
          </a:xfrm>
        </p:spPr>
        <p:txBody>
          <a:bodyPr anchor="b"/>
          <a:lstStyle>
            <a:lvl1pPr marL="0" indent="0">
              <a:buNone/>
              <a:defRPr sz="1707" b="1"/>
            </a:lvl1pPr>
            <a:lvl2pPr marL="325115" indent="0">
              <a:buNone/>
              <a:defRPr sz="1422" b="1"/>
            </a:lvl2pPr>
            <a:lvl3pPr marL="650230" indent="0">
              <a:buNone/>
              <a:defRPr sz="1280" b="1"/>
            </a:lvl3pPr>
            <a:lvl4pPr marL="975345" indent="0">
              <a:buNone/>
              <a:defRPr sz="1138" b="1"/>
            </a:lvl4pPr>
            <a:lvl5pPr marL="1300460" indent="0">
              <a:buNone/>
              <a:defRPr sz="1138" b="1"/>
            </a:lvl5pPr>
            <a:lvl6pPr marL="1625575" indent="0">
              <a:buNone/>
              <a:defRPr sz="1138" b="1"/>
            </a:lvl6pPr>
            <a:lvl7pPr marL="1950690" indent="0">
              <a:buNone/>
              <a:defRPr sz="1138" b="1"/>
            </a:lvl7pPr>
            <a:lvl8pPr marL="2275804" indent="0">
              <a:buNone/>
              <a:defRPr sz="1138" b="1"/>
            </a:lvl8pPr>
            <a:lvl9pPr marL="2600919" indent="0">
              <a:buNone/>
              <a:defRPr sz="11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5120" y="2062104"/>
            <a:ext cx="2873023" cy="3746406"/>
          </a:xfrm>
        </p:spPr>
        <p:txBody>
          <a:bodyPr/>
          <a:lstStyle>
            <a:lvl1pPr>
              <a:defRPr sz="1707"/>
            </a:lvl1pPr>
            <a:lvl2pPr>
              <a:defRPr sz="1422"/>
            </a:lvl2pPr>
            <a:lvl3pPr>
              <a:defRPr sz="1280"/>
            </a:lvl3pPr>
            <a:lvl4pPr>
              <a:defRPr sz="1138"/>
            </a:lvl4pPr>
            <a:lvl5pPr>
              <a:defRPr sz="1138"/>
            </a:lvl5pPr>
            <a:lvl6pPr>
              <a:defRPr sz="1138"/>
            </a:lvl6pPr>
            <a:lvl7pPr>
              <a:defRPr sz="1138"/>
            </a:lvl7pPr>
            <a:lvl8pPr>
              <a:defRPr sz="1138"/>
            </a:lvl8pPr>
            <a:lvl9pPr>
              <a:defRPr sz="113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3129" y="1455515"/>
            <a:ext cx="2874151" cy="606589"/>
          </a:xfrm>
        </p:spPr>
        <p:txBody>
          <a:bodyPr anchor="b"/>
          <a:lstStyle>
            <a:lvl1pPr marL="0" indent="0">
              <a:buNone/>
              <a:defRPr sz="1707" b="1"/>
            </a:lvl1pPr>
            <a:lvl2pPr marL="325115" indent="0">
              <a:buNone/>
              <a:defRPr sz="1422" b="1"/>
            </a:lvl2pPr>
            <a:lvl3pPr marL="650230" indent="0">
              <a:buNone/>
              <a:defRPr sz="1280" b="1"/>
            </a:lvl3pPr>
            <a:lvl4pPr marL="975345" indent="0">
              <a:buNone/>
              <a:defRPr sz="1138" b="1"/>
            </a:lvl4pPr>
            <a:lvl5pPr marL="1300460" indent="0">
              <a:buNone/>
              <a:defRPr sz="1138" b="1"/>
            </a:lvl5pPr>
            <a:lvl6pPr marL="1625575" indent="0">
              <a:buNone/>
              <a:defRPr sz="1138" b="1"/>
            </a:lvl6pPr>
            <a:lvl7pPr marL="1950690" indent="0">
              <a:buNone/>
              <a:defRPr sz="1138" b="1"/>
            </a:lvl7pPr>
            <a:lvl8pPr marL="2275804" indent="0">
              <a:buNone/>
              <a:defRPr sz="1138" b="1"/>
            </a:lvl8pPr>
            <a:lvl9pPr marL="2600919" indent="0">
              <a:buNone/>
              <a:defRPr sz="11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303129" y="2062104"/>
            <a:ext cx="2874151" cy="3746406"/>
          </a:xfrm>
        </p:spPr>
        <p:txBody>
          <a:bodyPr/>
          <a:lstStyle>
            <a:lvl1pPr>
              <a:defRPr sz="1707"/>
            </a:lvl1pPr>
            <a:lvl2pPr>
              <a:defRPr sz="1422"/>
            </a:lvl2pPr>
            <a:lvl3pPr>
              <a:defRPr sz="1280"/>
            </a:lvl3pPr>
            <a:lvl4pPr>
              <a:defRPr sz="1138"/>
            </a:lvl4pPr>
            <a:lvl5pPr>
              <a:defRPr sz="1138"/>
            </a:lvl5pPr>
            <a:lvl6pPr>
              <a:defRPr sz="1138"/>
            </a:lvl6pPr>
            <a:lvl7pPr>
              <a:defRPr sz="1138"/>
            </a:lvl7pPr>
            <a:lvl8pPr>
              <a:defRPr sz="1138"/>
            </a:lvl8pPr>
            <a:lvl9pPr>
              <a:defRPr sz="113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4242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24182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058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7778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120" y="258892"/>
            <a:ext cx="2139245" cy="1101796"/>
          </a:xfrm>
        </p:spPr>
        <p:txBody>
          <a:bodyPr anchor="b"/>
          <a:lstStyle>
            <a:lvl1pPr algn="l">
              <a:defRPr sz="142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2258" y="258892"/>
            <a:ext cx="3635022" cy="5549618"/>
          </a:xfrm>
        </p:spPr>
        <p:txBody>
          <a:bodyPr/>
          <a:lstStyle>
            <a:lvl1pPr>
              <a:defRPr sz="2276"/>
            </a:lvl1pPr>
            <a:lvl2pPr>
              <a:defRPr sz="1991"/>
            </a:lvl2pPr>
            <a:lvl3pPr>
              <a:defRPr sz="1707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5120" y="1360688"/>
            <a:ext cx="2139245" cy="4447823"/>
          </a:xfrm>
        </p:spPr>
        <p:txBody>
          <a:bodyPr/>
          <a:lstStyle>
            <a:lvl1pPr marL="0" indent="0">
              <a:buNone/>
              <a:defRPr sz="996"/>
            </a:lvl1pPr>
            <a:lvl2pPr marL="325115" indent="0">
              <a:buNone/>
              <a:defRPr sz="853"/>
            </a:lvl2pPr>
            <a:lvl3pPr marL="650230" indent="0">
              <a:buNone/>
              <a:defRPr sz="711"/>
            </a:lvl3pPr>
            <a:lvl4pPr marL="975345" indent="0">
              <a:buNone/>
              <a:defRPr sz="640"/>
            </a:lvl4pPr>
            <a:lvl5pPr marL="1300460" indent="0">
              <a:buNone/>
              <a:defRPr sz="640"/>
            </a:lvl5pPr>
            <a:lvl6pPr marL="1625575" indent="0">
              <a:buNone/>
              <a:defRPr sz="640"/>
            </a:lvl6pPr>
            <a:lvl7pPr marL="1950690" indent="0">
              <a:buNone/>
              <a:defRPr sz="640"/>
            </a:lvl7pPr>
            <a:lvl8pPr marL="2275804" indent="0">
              <a:buNone/>
              <a:defRPr sz="640"/>
            </a:lvl8pPr>
            <a:lvl9pPr marL="2600919" indent="0">
              <a:buNone/>
              <a:defRPr sz="6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3554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516" y="4551680"/>
            <a:ext cx="3901440" cy="537352"/>
          </a:xfrm>
        </p:spPr>
        <p:txBody>
          <a:bodyPr anchor="b"/>
          <a:lstStyle>
            <a:lvl1pPr algn="l">
              <a:defRPr sz="142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74516" y="581001"/>
            <a:ext cx="3901440" cy="3901440"/>
          </a:xfrm>
        </p:spPr>
        <p:txBody>
          <a:bodyPr/>
          <a:lstStyle>
            <a:lvl1pPr marL="0" indent="0">
              <a:buNone/>
              <a:defRPr sz="2276"/>
            </a:lvl1pPr>
            <a:lvl2pPr marL="325115" indent="0">
              <a:buNone/>
              <a:defRPr sz="1991"/>
            </a:lvl2pPr>
            <a:lvl3pPr marL="650230" indent="0">
              <a:buNone/>
              <a:defRPr sz="1707"/>
            </a:lvl3pPr>
            <a:lvl4pPr marL="975345" indent="0">
              <a:buNone/>
              <a:defRPr sz="1422"/>
            </a:lvl4pPr>
            <a:lvl5pPr marL="1300460" indent="0">
              <a:buNone/>
              <a:defRPr sz="1422"/>
            </a:lvl5pPr>
            <a:lvl6pPr marL="1625575" indent="0">
              <a:buNone/>
              <a:defRPr sz="1422"/>
            </a:lvl6pPr>
            <a:lvl7pPr marL="1950690" indent="0">
              <a:buNone/>
              <a:defRPr sz="1422"/>
            </a:lvl7pPr>
            <a:lvl8pPr marL="2275804" indent="0">
              <a:buNone/>
              <a:defRPr sz="1422"/>
            </a:lvl8pPr>
            <a:lvl9pPr marL="2600919" indent="0">
              <a:buNone/>
              <a:defRPr sz="1422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4516" y="5089032"/>
            <a:ext cx="3901440" cy="763128"/>
          </a:xfrm>
        </p:spPr>
        <p:txBody>
          <a:bodyPr/>
          <a:lstStyle>
            <a:lvl1pPr marL="0" indent="0">
              <a:buNone/>
              <a:defRPr sz="996"/>
            </a:lvl1pPr>
            <a:lvl2pPr marL="325115" indent="0">
              <a:buNone/>
              <a:defRPr sz="853"/>
            </a:lvl2pPr>
            <a:lvl3pPr marL="650230" indent="0">
              <a:buNone/>
              <a:defRPr sz="711"/>
            </a:lvl3pPr>
            <a:lvl4pPr marL="975345" indent="0">
              <a:buNone/>
              <a:defRPr sz="640"/>
            </a:lvl4pPr>
            <a:lvl5pPr marL="1300460" indent="0">
              <a:buNone/>
              <a:defRPr sz="640"/>
            </a:lvl5pPr>
            <a:lvl6pPr marL="1625575" indent="0">
              <a:buNone/>
              <a:defRPr sz="640"/>
            </a:lvl6pPr>
            <a:lvl7pPr marL="1950690" indent="0">
              <a:buNone/>
              <a:defRPr sz="640"/>
            </a:lvl7pPr>
            <a:lvl8pPr marL="2275804" indent="0">
              <a:buNone/>
              <a:defRPr sz="640"/>
            </a:lvl8pPr>
            <a:lvl9pPr marL="2600919" indent="0">
              <a:buNone/>
              <a:defRPr sz="6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84191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6373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714240" y="260398"/>
            <a:ext cx="1463040" cy="55481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5120" y="260398"/>
            <a:ext cx="4280747" cy="55481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43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81941" y="866987"/>
            <a:ext cx="2436786" cy="736938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4716" y="866987"/>
            <a:ext cx="8444663" cy="7369388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92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9395F-045E-4E92-B151-5E2E6D8E9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8C5F24-6674-4B35-ACDC-A4912BCAD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2ED6E-D561-49D0-90B5-1FF5A187D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EA49C-A8DB-415F-B5E7-8BCF99CE9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D3240-3769-48C6-B432-4A1B28E85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88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CF78C-E3B4-4174-B2BF-14D8D7777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697AA-A670-4CAE-B80A-74A463648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F1126-1370-42C7-9FFD-7557D22DA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0494F-699C-4D3D-9215-38CF77AA4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E0B45-221E-411E-9373-FDE400A7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96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90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50AC6-976B-4662-8F71-A206E7654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E41EC-E7C2-45C9-AAE2-515E9EE9B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9B304-F05D-445A-8BA8-07F5F9877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903F4-4640-47C9-B838-58FA9A2B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0F0ED-7BE6-4DA5-BA30-97007C436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68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9FB8A-3DEB-4F8A-A103-CEC6E109C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7BAFD-03EC-4B20-AA04-D55756880A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8A2BD6-D7C8-479F-8120-083511A6F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C17F50-7510-41BE-941E-7F6D9F21C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7E7BFA-9E47-4AFF-AED6-2F9B472E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CB06E-F402-4282-B727-849C2A317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48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C3110-A950-4BBD-9F49-B96272A7D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BA596-D81F-4071-A444-13BE54678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F003A-303B-4A85-8AC7-896180E62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B8BAB3-E4F3-48BA-A785-A97601F72B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C79462-C5D8-4CF0-8CD9-74BDBAB1AA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34CCC9-50C3-4681-99A3-19BDB320A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C8BF5A-8942-41FD-93EF-FFF790DDC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4DFEF2-0755-4722-B46C-385AEAA6E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75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81A7C-B4C5-443D-98B7-41B6223F4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357A57-E1DE-415C-9ACC-A2552A2F3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4C4F4-F990-4828-B9C2-65569D10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BF689-CD60-43DA-BA1F-7AE68923D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47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B17B43-23C9-4E15-9E71-85544ED9A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D98C01-1CC3-4C5C-B873-566F71D92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58AEB-8BB3-4EBD-9F93-BC464200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892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69ABA-AF86-480E-AFBC-80043A430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78B93-4EE6-4E92-AE65-59CD983F6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F3177-D0B1-4646-96FD-313B40C0C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F0A33-46A3-4004-AC8B-2532695AA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E81D88-E47D-4900-9520-441D6D651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776B2-FC11-46F0-A1DE-C31BDF2E8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648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916E4-3ED1-4111-ABE8-BC9D63AFF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A06C84-8354-4DB6-AD9A-72788EB741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4D504-85C2-4A94-8DAE-14A54D0A7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4839A4-167E-47A1-B041-BC445A7EE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ECF4E-0F02-49AC-B45D-FC8DABDB7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9B00CF-F314-4590-B964-1EAE7C9B6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54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2FE6A-D050-4217-AE79-1A7A113D4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053F57-340E-41FC-8E95-FD7E6E6A6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1F62C-7A33-43FE-8651-8984D95DC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A4FF4-B826-46D0-B17F-902945EDE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1705F-005A-4CC3-B681-26AC6D71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53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F2AABF-5A21-4A86-9FAA-1A10A05689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649092-F5FA-46F2-9C89-E136D20BF7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2AAE8-0211-4518-9F46-C509621FC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D9601-822E-40C6-99B6-29758B43D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EDB66-E292-4083-B77F-2C22AEBF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133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99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762" y="2504631"/>
            <a:ext cx="10229921" cy="2600978"/>
          </a:xfrm>
        </p:spPr>
        <p:txBody>
          <a:bodyPr anchor="b"/>
          <a:lstStyle>
            <a:lvl1pPr algn="ctr">
              <a:defRPr sz="5689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1762" y="5105606"/>
            <a:ext cx="10229921" cy="2143366"/>
          </a:xfrm>
        </p:spPr>
        <p:txBody>
          <a:bodyPr anchor="t"/>
          <a:lstStyle>
            <a:lvl1pPr marL="0" indent="0" algn="ctr">
              <a:buNone/>
              <a:defRPr sz="2844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90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6EC11-959D-38FE-5E43-64BCA4890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CCDF1-CB9A-DDFC-9141-66A086DCF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212C2-B297-2961-BBD2-46761710D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BA419-FAFD-8069-C43D-3ADAF7E03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6B77C-5FE2-EF79-D337-93D7972BF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891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9B4B0-005F-4B50-135B-1F1FAEE31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5CCF1-92AE-18D3-E719-F08ABAD27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58163-8824-3B22-59B1-18C6A8B96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EF958-79A5-D648-B9E1-8C21E2930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FE94C-FC8D-437D-1C29-B55DCFED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609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14E05-FE81-BE30-0BD0-5D1591CB5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4C4E3-0D3A-8214-DB56-43DC31A58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1889C-E436-2DCE-B167-A0B99036A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FAA5F-F694-2B27-D1BA-F3FCC799C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E917C-BAA1-33E8-BE72-42DFEBF43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639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9E194-0735-3747-4F9F-86156638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07AE4-B795-EA6C-F3A4-0CB646E418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95A49-5452-40F6-EA3D-60F1D096F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5B66D-1B06-A3DB-90AC-830FDE32F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2F1391-0D29-61AF-450E-FB5CD8F1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16B68-EBB4-86FF-C6AA-48D12CD33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396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6C1BF-C538-63C1-C6DF-61013DC7F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6CA4C-FB72-64D9-2A01-E057B8260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C118A0-E823-3C0C-1E66-BA1905D0A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6C829C-61F8-11EE-E971-E50B02AE9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A97E0C-4E46-6476-A4A7-CA3CCBA482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167385-48FE-1C6F-4C54-F89996EA8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8EA6E2-1237-338D-0F33-CE2DA0661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F232B-F63B-AB53-9312-08365C2CB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88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9D1A4-CC4C-2A65-734E-B5936EDE8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A603BB-5ACD-0EEC-9064-2BDA3C7C4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61A439-D6DD-4CFC-C87E-5F61AA495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8206F1-252C-99FF-8511-60EB80144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551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BB1378-90FA-9316-BC8C-15666E063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443C33-6094-F41E-CF42-099D0C1AA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AAD63-71CE-20EC-22AF-E041BD8B3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558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444F7-CB24-F61C-35BC-1005E76D7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35E3E-6DA2-B39C-F6EA-4FB369FFF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4D70C4-D826-E006-DBDE-0A44E0B36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EA4866-9104-AA69-4DBE-43DDF34BE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74EA64-CF3A-F3C0-33CF-F8646EF6D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2655AF-5905-2393-D6B4-05EDCC95D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349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A87A6-5A40-9950-028A-7B952E20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1A5C41-5ABF-46CF-5F33-398DA7EA70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F1A490-D2EB-5104-BA02-DF8D8FA0B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49B87-D0A5-6422-C384-7B256AEC8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8D25B3-032E-5BEC-9558-B15914BDC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B8E10-D603-B3C6-F263-1D3F0C14D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530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06D3F-0C8C-9E9D-27BB-9A8465946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702D4E-CA8E-2966-D1AF-FD79FE0BF2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06ADB-B8B6-AE1F-9684-BF60E554A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767AD-ED12-43E0-6DEF-95C051D15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E4C77-BDB7-9CB8-E1CE-51A46BB58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57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6" y="2463928"/>
            <a:ext cx="5397864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19" y="2463930"/>
            <a:ext cx="5402310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B3B2E8-E9BE-D920-42B8-95D6E55BA4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22C68F-3CF6-54D3-D82C-54DB7D8A98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54DBA-4ABD-9103-2A13-97FC6575A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AE674-36BB-1C79-D280-4452A7EF2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98205-BDFC-94CF-0A7D-EEA90CBB4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642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7" y="2463928"/>
            <a:ext cx="5397863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20" y="2463928"/>
            <a:ext cx="5402309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454D-21C2-45C7-9AF4-656402A9E3BA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783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920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767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365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282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658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840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50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14" y="2517794"/>
            <a:ext cx="5386557" cy="584953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171" y="2517794"/>
            <a:ext cx="5386557" cy="5849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2930" y="2610139"/>
            <a:ext cx="5201434" cy="774946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2930" y="3385086"/>
            <a:ext cx="5201434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14631" y="2610141"/>
            <a:ext cx="5221686" cy="774945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14631" y="3385086"/>
            <a:ext cx="5221686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605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130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881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960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1C56-8A72-4858-851C-F15B634C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0480" y="1596249"/>
            <a:ext cx="9467757" cy="5325097"/>
          </a:xfrm>
        </p:spPr>
        <p:txBody>
          <a:bodyPr anchor="b">
            <a:normAutofit/>
          </a:bodyPr>
          <a:lstStyle>
            <a:lvl1pPr algn="l">
              <a:defRPr sz="57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834EB-45A5-426C-824A-8F07CA8F6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0480" y="7438413"/>
            <a:ext cx="5201920" cy="1339826"/>
          </a:xfrm>
        </p:spPr>
        <p:txBody>
          <a:bodyPr>
            <a:normAutofit/>
          </a:bodyPr>
          <a:lstStyle>
            <a:lvl1pPr marL="0" indent="0" algn="l">
              <a:buNone/>
              <a:defRPr sz="1707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D55F2-5374-4778-B1EE-98996792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44F8-E727-4D63-B6D6-26482F8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1F76-D956-4205-AD99-E91FD5FC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822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A1B-E09A-4F93-BC68-B160114A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8C4A9-27ED-4E86-A256-5009E3134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 sz="1493"/>
            </a:lvl3pPr>
            <a:lvl4pPr>
              <a:lnSpc>
                <a:spcPct val="120000"/>
              </a:lnSpc>
              <a:defRPr sz="1280"/>
            </a:lvl4pPr>
            <a:lvl5pPr>
              <a:lnSpc>
                <a:spcPct val="120000"/>
              </a:lnSpc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CF91C-8771-4949-A397-928A5743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EA0ED-4961-4254-B34E-71D14C4E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7152-BD97-4A72-8B07-CD2BC57B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861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EAF4-C10D-4650-9587-15DA8E9F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1946826"/>
            <a:ext cx="10119360" cy="5233289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1D5C2-6E93-4B23-A0CA-D5D7E735C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7564764"/>
            <a:ext cx="10119360" cy="1213476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15BFB-5D28-4ABE-AD37-0C6C3FD9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4035B-0539-4A03-87C0-22E52C98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27ADF-48C9-49CF-BD4D-82399BF6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192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A2FB-0310-4935-B7F7-E47876CD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87C14-52AB-4AAC-9038-29CF58EA6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0481" y="3083773"/>
            <a:ext cx="5016449" cy="591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2E45A-DCC0-4701-9D67-EF56AECE3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87872" y="3083773"/>
            <a:ext cx="5101546" cy="591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F0813-A167-4D17-AA79-07BD9765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940D7-D4C1-4C24-95F3-29A849CE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49AB7-007E-4D4D-A2C1-2C5C3310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4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0184-BDFD-48DE-B858-B81887BF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403839" cy="2244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4FEB2-6EEC-49D4-9466-0F7A6EDB0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1" y="2980878"/>
            <a:ext cx="4808460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E8CF0-BAB6-4BF2-836F-FED0AF88A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00481" y="4179072"/>
            <a:ext cx="4808459" cy="4815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0751AB-FCF0-450B-A6DF-9B9A2AD2C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95858" y="2980878"/>
            <a:ext cx="4808461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898E7-3130-4CE6-AA11-C9CC8214E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95858" y="4179072"/>
            <a:ext cx="4808461" cy="4815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85675-9678-4CB3-9AAB-D727D2B5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F8314-1849-461A-AAF2-BF149646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9738E-5865-473C-BAFB-BDB385C0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975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AC40-59FF-4CE3-B49C-C824A784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FAB63-E9CE-4359-A54B-07AC7E9B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39854-5165-4C41-8DCA-D42DFD7D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768E0-4535-4B0D-8B94-4C10740B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334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678E3-D115-4E49-9ECB-656CF231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1E6FC-7F84-4673-81D6-B85FE26D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318A-245C-4841-AB57-CEC5CC12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76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82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847B-9D86-47FF-B24A-EEA5F73EA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028237" cy="4057498"/>
          </a:xfrm>
        </p:spPr>
        <p:txBody>
          <a:bodyPr anchor="b">
            <a:norm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C0675-AD2F-44DC-8FF3-4454258A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8087" y="1404338"/>
            <a:ext cx="6345193" cy="6931378"/>
          </a:xfrm>
        </p:spPr>
        <p:txBody>
          <a:bodyPr>
            <a:normAutofit/>
          </a:bodyPr>
          <a:lstStyle>
            <a:lvl1pPr>
              <a:defRPr sz="2560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96356-C0F0-4C22-B9B6-C7E0BE4F3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80" y="4955321"/>
            <a:ext cx="4020196" cy="3391684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EFD71-2ACA-4041-9EA2-86E7B81C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CACE3-32A8-4245-97AC-5797C147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63845-314D-499C-BB75-CE9162BE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415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6D3DB-B1F8-4892-96F7-0BE21DE6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194506" cy="4057131"/>
          </a:xfrm>
        </p:spPr>
        <p:txBody>
          <a:bodyPr anchor="b">
            <a:no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AB405-B2E9-4C4B-930C-CF1B63342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53131" y="934478"/>
            <a:ext cx="6220148" cy="7843763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F82ED-5295-4670-A3A8-B7813FF47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79" y="4955321"/>
            <a:ext cx="4020196" cy="338039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BCDD2-4389-41FA-BE68-6805E329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1D4C8-D966-41BE-B38F-54B9134F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7339F-1169-4FB1-8FAA-781335EC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070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A6D4F-1C6D-40FB-9A92-C86C4E15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7BDDB-F95B-4041-AA53-71BBCB26D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77052-C8EA-459E-9E10-8EE28C50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6650-E3AD-4C98-88FE-F5152966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4FED5-B228-4E3C-BFEE-0BC47D95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608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A243A-5463-4C65-85DA-03BECDAE6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420692" y="1214819"/>
            <a:ext cx="2852588" cy="757019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0153C-6948-4108-8FF1-033F66D4C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31520" y="1214819"/>
            <a:ext cx="8412480" cy="757019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45988-B24C-46FE-87B0-55D4FB7C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AB2DB-BD1F-41F7-AC5E-57249C27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1E3DB-BDAB-40CA-ABA3-A3662C06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720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54B10-C117-7018-CFB5-4AC6C5EAE1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0D52CB-1B75-6C28-A9B3-73DB8EBFB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AC548-86B7-8C01-1DEC-EEFED10C1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75611-8ED8-0F72-0730-42EE413B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91078-7092-5116-E784-7D7B47DD5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718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E599C-A024-CA5E-172C-806E43586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BE68D-0E99-4270-D73C-0BF1AC420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7DCCD-552A-7596-CE93-EAD85F77A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28474-B033-5D3F-EBB3-16ACCB741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F9FFF-C959-F509-B101-F0EA5FE95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77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ED243-F846-E941-BBA0-BF09FB2FD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0D679-25DC-8E7B-2565-37881C5C4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82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18021-DAC0-F64F-278E-0AC9BA9AE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CCF58-DB8D-1972-0D74-E15F529A1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F719D-4A97-2162-297C-8A95C392C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957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B3A83-7464-4001-7DE0-2F09813AF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37F04-2E43-E89C-3CF1-D0D9E7A0DD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D74DD2-EDFD-9D59-2903-660C0CF4B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F9B3A-B734-5C83-0623-8401B490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D24833-E690-1D1D-DE48-6548C7094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44440-7FE1-D175-29B3-3E687CA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912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144F0-B4E2-C7F4-8825-E57A92B51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E094C-17AE-3FB2-2DCB-33FCE510D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7C63CC-B9EB-C425-8E0E-3AB6065A71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2CCCDB-E986-88D8-F83E-944D0BB27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DA08F6-2407-961C-1114-83C2884F29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94A746-1EF9-687B-5623-7F4381288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67B85A-E7D4-5AA3-5762-B7900DB0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B47815-ABBF-AEA5-127C-E898C796F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791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DAC9F-4C1C-99CD-C2AB-4B2EBD3A3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07EACF-EAE2-81EE-3A39-024D26C63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1C5295-DB15-AB2F-1A5D-0BAAFC1E7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82CC40-25BB-4D0E-3786-A640FBEAF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03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893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FAC281-E65E-5941-CEB4-645CE713B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3CEF05-C28C-895A-9441-89A61DD6D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71EEE-47BB-F21D-7B0D-1DEB6DFC6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83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FD236-1920-4B2C-C36C-D087E1388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DC289-3D30-14ED-141F-9910F5477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1904A6-589C-A563-DD68-7FB5E571A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53449-0D06-6DED-AA52-F9AF4AF8D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1AF771-257F-7337-BD7C-EE31F7BFC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76D86-5242-7197-8B2C-89A229CE4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556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E5449-9BC3-53C4-99A0-A3490ED1F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228E0B-AA76-AE16-CBAE-21B7330F68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1F3A6D-1D3C-D330-6578-35A632C0D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043C20-551F-17AD-E49B-87212D16B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CADA8E-71D3-C78F-23F7-A6FFF8E2D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53575F-9064-F7C1-9795-68BC02ED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5376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26508-B879-D54E-A78D-F18B42B81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8C2B6-0B22-2A88-089B-0556C1E724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B178D-F30E-78C3-A248-59B5B62BB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1A711-FADF-43C7-B831-7C3EFDCE7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B8D12-7A2E-9F2F-FF6A-389A45634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940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547BB3-4CF2-E6FD-04B7-EC6EE8D2A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7EED46-D5A8-BE10-5120-2D95AA8A56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8E0BF-29F9-1D66-1402-FB6643727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93D86-DF29-D85E-D788-A71AF3EAA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7DD63-517F-16BD-D7DD-172A1B099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685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4330" y="2709333"/>
            <a:ext cx="9756141" cy="3793067"/>
          </a:xfrm>
        </p:spPr>
        <p:txBody>
          <a:bodyPr>
            <a:noAutofit/>
          </a:bodyPr>
          <a:lstStyle>
            <a:lvl1pPr>
              <a:defRPr sz="576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4331" y="7261013"/>
            <a:ext cx="9756140" cy="151722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7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5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3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51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8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6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14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02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256" name="line"/>
          <p:cNvGrpSpPr/>
          <p:nvPr/>
        </p:nvGrpSpPr>
        <p:grpSpPr bwMode="invGray">
          <a:xfrm>
            <a:off x="1690996" y="6719146"/>
            <a:ext cx="9209797" cy="91034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</p:grpSp>
    </p:spTree>
    <p:extLst>
      <p:ext uri="{BB962C8B-B14F-4D97-AF65-F5344CB8AC3E}">
        <p14:creationId xmlns:p14="http://schemas.microsoft.com/office/powerpoint/2010/main" val="98562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line"/>
          <p:cNvGrpSpPr/>
          <p:nvPr/>
        </p:nvGrpSpPr>
        <p:grpSpPr bwMode="invGray">
          <a:xfrm>
            <a:off x="1624331" y="2153920"/>
            <a:ext cx="11277150" cy="91034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4331" y="390596"/>
            <a:ext cx="9756139" cy="14517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85344">
              <a:defRPr/>
            </a:lvl2pPr>
            <a:lvl3pPr marL="829237">
              <a:defRPr/>
            </a:lvl3pPr>
            <a:lvl4pPr marL="1073131">
              <a:defRPr/>
            </a:lvl4pPr>
            <a:lvl5pPr marL="1317024">
              <a:defRPr/>
            </a:lvl5pPr>
            <a:lvl6pPr marL="1560917">
              <a:defRPr baseline="0"/>
            </a:lvl6pPr>
            <a:lvl7pPr marL="1804811">
              <a:defRPr baseline="0"/>
            </a:lvl7pPr>
            <a:lvl8pPr marL="2048704">
              <a:defRPr baseline="0"/>
            </a:lvl8pPr>
            <a:lvl9pPr marL="2292597"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4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line"/>
          <p:cNvGrpSpPr/>
          <p:nvPr/>
        </p:nvGrpSpPr>
        <p:grpSpPr bwMode="invGray">
          <a:xfrm>
            <a:off x="1690996" y="6719146"/>
            <a:ext cx="9209797" cy="91034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4330" y="2709333"/>
            <a:ext cx="9756141" cy="3793067"/>
          </a:xfrm>
        </p:spPr>
        <p:txBody>
          <a:bodyPr anchor="b">
            <a:noAutofit/>
          </a:bodyPr>
          <a:lstStyle>
            <a:lvl1pPr algn="l">
              <a:defRPr sz="4694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1" y="7256925"/>
            <a:ext cx="9756140" cy="1521316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561">
                <a:solidFill>
                  <a:schemeClr val="tx1">
                    <a:tint val="75000"/>
                  </a:schemeClr>
                </a:solidFill>
              </a:defRPr>
            </a:lvl1pPr>
            <a:lvl2pPr marL="487787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975573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 marL="1463360" indent="0">
              <a:buNone/>
              <a:defRPr sz="1494">
                <a:solidFill>
                  <a:schemeClr val="tx1">
                    <a:tint val="75000"/>
                  </a:schemeClr>
                </a:solidFill>
              </a:defRPr>
            </a:lvl4pPr>
            <a:lvl5pPr marL="1951147" indent="0">
              <a:buNone/>
              <a:defRPr sz="1494">
                <a:solidFill>
                  <a:schemeClr val="tx1">
                    <a:tint val="75000"/>
                  </a:schemeClr>
                </a:solidFill>
              </a:defRPr>
            </a:lvl5pPr>
            <a:lvl6pPr marL="2438933" indent="0">
              <a:buNone/>
              <a:defRPr sz="1494">
                <a:solidFill>
                  <a:schemeClr val="tx1">
                    <a:tint val="75000"/>
                  </a:schemeClr>
                </a:solidFill>
              </a:defRPr>
            </a:lvl6pPr>
            <a:lvl7pPr marL="2926720" indent="0">
              <a:buNone/>
              <a:defRPr sz="1494">
                <a:solidFill>
                  <a:schemeClr val="tx1">
                    <a:tint val="75000"/>
                  </a:schemeClr>
                </a:solidFill>
              </a:defRPr>
            </a:lvl7pPr>
            <a:lvl8pPr marL="3414507" indent="0">
              <a:buNone/>
              <a:defRPr sz="1494">
                <a:solidFill>
                  <a:schemeClr val="tx1">
                    <a:tint val="75000"/>
                  </a:schemeClr>
                </a:solidFill>
              </a:defRPr>
            </a:lvl8pPr>
            <a:lvl9pPr marL="3902293" indent="0">
              <a:buNone/>
              <a:defRPr sz="14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95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line"/>
          <p:cNvGrpSpPr/>
          <p:nvPr/>
        </p:nvGrpSpPr>
        <p:grpSpPr bwMode="invGray">
          <a:xfrm>
            <a:off x="1624331" y="2153920"/>
            <a:ext cx="11277150" cy="91034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4331" y="390596"/>
            <a:ext cx="9756139" cy="14517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24331" y="2709333"/>
            <a:ext cx="4715467" cy="6068907"/>
          </a:xfrm>
        </p:spPr>
        <p:txBody>
          <a:bodyPr>
            <a:normAutofit/>
          </a:bodyPr>
          <a:lstStyle>
            <a:lvl1pPr>
              <a:defRPr sz="2561"/>
            </a:lvl1pPr>
            <a:lvl2pPr>
              <a:defRPr sz="2134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 marL="2087727">
              <a:defRPr sz="1707"/>
            </a:lvl6pPr>
            <a:lvl7pPr marL="2087727">
              <a:defRPr sz="1707" baseline="0"/>
            </a:lvl7pPr>
            <a:lvl8pPr marL="2087727">
              <a:defRPr sz="1707" baseline="0"/>
            </a:lvl8pPr>
            <a:lvl9pPr marL="2087727">
              <a:defRPr sz="1707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5005" y="2709333"/>
            <a:ext cx="4715466" cy="6068907"/>
          </a:xfrm>
        </p:spPr>
        <p:txBody>
          <a:bodyPr>
            <a:normAutofit/>
          </a:bodyPr>
          <a:lstStyle>
            <a:lvl1pPr>
              <a:defRPr sz="2561"/>
            </a:lvl1pPr>
            <a:lvl2pPr>
              <a:defRPr sz="2134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 marL="2087727">
              <a:defRPr sz="1707"/>
            </a:lvl6pPr>
            <a:lvl7pPr marL="2087727">
              <a:defRPr sz="1707"/>
            </a:lvl7pPr>
            <a:lvl8pPr marL="2087727">
              <a:defRPr sz="1707" baseline="0"/>
            </a:lvl8pPr>
            <a:lvl9pPr marL="2087727">
              <a:defRPr sz="1707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4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line"/>
          <p:cNvGrpSpPr/>
          <p:nvPr/>
        </p:nvGrpSpPr>
        <p:grpSpPr bwMode="invGray">
          <a:xfrm>
            <a:off x="1624331" y="2153920"/>
            <a:ext cx="11277150" cy="91034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4331" y="390596"/>
            <a:ext cx="9756139" cy="14517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2709334"/>
            <a:ext cx="4712216" cy="1083733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561" b="0"/>
            </a:lvl1pPr>
            <a:lvl2pPr marL="487787" indent="0">
              <a:buNone/>
              <a:defRPr sz="2134" b="1"/>
            </a:lvl2pPr>
            <a:lvl3pPr marL="975573" indent="0">
              <a:buNone/>
              <a:defRPr sz="1920" b="1"/>
            </a:lvl3pPr>
            <a:lvl4pPr marL="1463360" indent="0">
              <a:buNone/>
              <a:defRPr sz="1707" b="1"/>
            </a:lvl4pPr>
            <a:lvl5pPr marL="1951147" indent="0">
              <a:buNone/>
              <a:defRPr sz="1707" b="1"/>
            </a:lvl5pPr>
            <a:lvl6pPr marL="2438933" indent="0">
              <a:buNone/>
              <a:defRPr sz="1707" b="1"/>
            </a:lvl6pPr>
            <a:lvl7pPr marL="2926720" indent="0">
              <a:buNone/>
              <a:defRPr sz="1707" b="1"/>
            </a:lvl7pPr>
            <a:lvl8pPr marL="3414507" indent="0">
              <a:buNone/>
              <a:defRPr sz="1707" b="1"/>
            </a:lvl8pPr>
            <a:lvl9pPr marL="3902293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4330" y="4009813"/>
            <a:ext cx="4712216" cy="4768428"/>
          </a:xfrm>
        </p:spPr>
        <p:txBody>
          <a:bodyPr/>
          <a:lstStyle>
            <a:lvl1pPr>
              <a:defRPr sz="2561"/>
            </a:lvl1pPr>
            <a:lvl2pPr>
              <a:defRPr sz="2134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 marL="2087727">
              <a:defRPr sz="1707"/>
            </a:lvl6pPr>
            <a:lvl7pPr marL="2087727">
              <a:defRPr sz="1707" baseline="0"/>
            </a:lvl7pPr>
            <a:lvl8pPr marL="2087727">
              <a:defRPr sz="1707" baseline="0"/>
            </a:lvl8pPr>
            <a:lvl9pPr marL="2087727">
              <a:defRPr sz="1707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8254" y="2709334"/>
            <a:ext cx="4712216" cy="1083733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561" b="0"/>
            </a:lvl1pPr>
            <a:lvl2pPr marL="487787" indent="0">
              <a:buNone/>
              <a:defRPr sz="2134" b="1"/>
            </a:lvl2pPr>
            <a:lvl3pPr marL="975573" indent="0">
              <a:buNone/>
              <a:defRPr sz="1920" b="1"/>
            </a:lvl3pPr>
            <a:lvl4pPr marL="1463360" indent="0">
              <a:buNone/>
              <a:defRPr sz="1707" b="1"/>
            </a:lvl4pPr>
            <a:lvl5pPr marL="1951147" indent="0">
              <a:buNone/>
              <a:defRPr sz="1707" b="1"/>
            </a:lvl5pPr>
            <a:lvl6pPr marL="2438933" indent="0">
              <a:buNone/>
              <a:defRPr sz="1707" b="1"/>
            </a:lvl6pPr>
            <a:lvl7pPr marL="2926720" indent="0">
              <a:buNone/>
              <a:defRPr sz="1707" b="1"/>
            </a:lvl7pPr>
            <a:lvl8pPr marL="3414507" indent="0">
              <a:buNone/>
              <a:defRPr sz="1707" b="1"/>
            </a:lvl8pPr>
            <a:lvl9pPr marL="3902293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8254" y="4009813"/>
            <a:ext cx="4712216" cy="4768428"/>
          </a:xfrm>
        </p:spPr>
        <p:txBody>
          <a:bodyPr/>
          <a:lstStyle>
            <a:lvl1pPr>
              <a:defRPr sz="2561"/>
            </a:lvl1pPr>
            <a:lvl2pPr>
              <a:defRPr sz="2134"/>
            </a:lvl2pPr>
            <a:lvl3pPr>
              <a:defRPr sz="1920"/>
            </a:lvl3pPr>
            <a:lvl4pPr>
              <a:defRPr sz="1707"/>
            </a:lvl4pPr>
            <a:lvl5pPr marL="2087727">
              <a:defRPr sz="1707"/>
            </a:lvl5pPr>
            <a:lvl6pPr marL="2087727">
              <a:defRPr sz="1707"/>
            </a:lvl6pPr>
            <a:lvl7pPr marL="2087727">
              <a:defRPr sz="1707"/>
            </a:lvl7pPr>
            <a:lvl8pPr marL="2087727">
              <a:defRPr sz="1707"/>
            </a:lvl8pPr>
            <a:lvl9pPr marL="2087727">
              <a:defRPr sz="17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31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7" y="866987"/>
            <a:ext cx="3954015" cy="2591172"/>
          </a:xfrm>
        </p:spPr>
        <p:txBody>
          <a:bodyPr anchor="b">
            <a:normAutofit/>
          </a:bodyPr>
          <a:lstStyle>
            <a:lvl1pPr algn="ctr">
              <a:defRPr sz="3413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9343" y="866987"/>
            <a:ext cx="6839386" cy="736938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7" y="3458160"/>
            <a:ext cx="3954015" cy="47782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271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line"/>
          <p:cNvGrpSpPr/>
          <p:nvPr/>
        </p:nvGrpSpPr>
        <p:grpSpPr bwMode="invGray">
          <a:xfrm>
            <a:off x="1624331" y="2153920"/>
            <a:ext cx="11277150" cy="91034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51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4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frame"/>
          <p:cNvGrpSpPr/>
          <p:nvPr/>
        </p:nvGrpSpPr>
        <p:grpSpPr bwMode="invGray">
          <a:xfrm>
            <a:off x="4713589" y="2319391"/>
            <a:ext cx="6712178" cy="650792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4331" y="390596"/>
            <a:ext cx="9756139" cy="1451750"/>
          </a:xfrm>
        </p:spPr>
        <p:txBody>
          <a:bodyPr anchor="b">
            <a:noAutofit/>
          </a:bodyPr>
          <a:lstStyle>
            <a:lvl1pPr algn="l">
              <a:defRPr sz="3414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5332" y="2709333"/>
            <a:ext cx="6048807" cy="5743787"/>
          </a:xfrm>
        </p:spPr>
        <p:txBody>
          <a:bodyPr>
            <a:normAutofit/>
          </a:bodyPr>
          <a:lstStyle>
            <a:lvl1pPr>
              <a:defRPr sz="2561"/>
            </a:lvl1pPr>
            <a:lvl2pPr>
              <a:defRPr sz="2134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1707"/>
            </a:lvl6pPr>
            <a:lvl7pPr>
              <a:defRPr sz="1707" baseline="0"/>
            </a:lvl7pPr>
            <a:lvl8pPr>
              <a:defRPr sz="1707" baseline="0"/>
            </a:lvl8pPr>
            <a:lvl9pPr>
              <a:defRPr sz="1707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24330" y="4876800"/>
            <a:ext cx="2926842" cy="3901440"/>
          </a:xfrm>
        </p:spPr>
        <p:txBody>
          <a:bodyPr anchor="b">
            <a:normAutofit/>
          </a:bodyPr>
          <a:lstStyle>
            <a:lvl1pPr marL="0" indent="0">
              <a:spcBef>
                <a:spcPts val="1280"/>
              </a:spcBef>
              <a:buNone/>
              <a:defRPr sz="1707"/>
            </a:lvl1pPr>
            <a:lvl2pPr marL="487787" indent="0">
              <a:buNone/>
              <a:defRPr sz="1280"/>
            </a:lvl2pPr>
            <a:lvl3pPr marL="975573" indent="0">
              <a:buNone/>
              <a:defRPr sz="1067"/>
            </a:lvl3pPr>
            <a:lvl4pPr marL="1463360" indent="0">
              <a:buNone/>
              <a:defRPr sz="960"/>
            </a:lvl4pPr>
            <a:lvl5pPr marL="1951147" indent="0">
              <a:buNone/>
              <a:defRPr sz="960"/>
            </a:lvl5pPr>
            <a:lvl6pPr marL="2438933" indent="0">
              <a:buNone/>
              <a:defRPr sz="960"/>
            </a:lvl6pPr>
            <a:lvl7pPr marL="2926720" indent="0">
              <a:buNone/>
              <a:defRPr sz="960"/>
            </a:lvl7pPr>
            <a:lvl8pPr marL="3414507" indent="0">
              <a:buNone/>
              <a:defRPr sz="960"/>
            </a:lvl8pPr>
            <a:lvl9pPr marL="3902293" indent="0">
              <a:buNone/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69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frame"/>
          <p:cNvGrpSpPr/>
          <p:nvPr/>
        </p:nvGrpSpPr>
        <p:grpSpPr bwMode="invGray">
          <a:xfrm flipH="1">
            <a:off x="1544402" y="2319391"/>
            <a:ext cx="6712178" cy="650792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4331" y="390596"/>
            <a:ext cx="9756139" cy="1451750"/>
          </a:xfrm>
        </p:spPr>
        <p:txBody>
          <a:bodyPr anchor="b">
            <a:noAutofit/>
          </a:bodyPr>
          <a:lstStyle>
            <a:lvl1pPr algn="l">
              <a:defRPr sz="3414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62712" y="2679909"/>
            <a:ext cx="6048807" cy="5748122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561"/>
            </a:lvl1pPr>
            <a:lvl2pPr marL="487787" indent="0">
              <a:buNone/>
              <a:defRPr sz="2987"/>
            </a:lvl2pPr>
            <a:lvl3pPr marL="975573" indent="0">
              <a:buNone/>
              <a:defRPr sz="2561"/>
            </a:lvl3pPr>
            <a:lvl4pPr marL="1463360" indent="0">
              <a:buNone/>
              <a:defRPr sz="2134"/>
            </a:lvl4pPr>
            <a:lvl5pPr marL="1951147" indent="0">
              <a:buNone/>
              <a:defRPr sz="2134"/>
            </a:lvl5pPr>
            <a:lvl6pPr marL="2438933" indent="0">
              <a:buNone/>
              <a:defRPr sz="2134"/>
            </a:lvl6pPr>
            <a:lvl7pPr marL="2926720" indent="0">
              <a:buNone/>
              <a:defRPr sz="2134"/>
            </a:lvl7pPr>
            <a:lvl8pPr marL="3414507" indent="0">
              <a:buNone/>
              <a:defRPr sz="2134"/>
            </a:lvl8pPr>
            <a:lvl9pPr marL="3902293" indent="0">
              <a:buNone/>
              <a:defRPr sz="2134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5220" y="4852264"/>
            <a:ext cx="2926842" cy="3901440"/>
          </a:xfrm>
        </p:spPr>
        <p:txBody>
          <a:bodyPr anchor="b">
            <a:normAutofit/>
          </a:bodyPr>
          <a:lstStyle>
            <a:lvl1pPr marL="0" indent="0">
              <a:spcBef>
                <a:spcPts val="1280"/>
              </a:spcBef>
              <a:buNone/>
              <a:defRPr sz="1707"/>
            </a:lvl1pPr>
            <a:lvl2pPr marL="487787" indent="0">
              <a:buNone/>
              <a:defRPr sz="1280"/>
            </a:lvl2pPr>
            <a:lvl3pPr marL="975573" indent="0">
              <a:buNone/>
              <a:defRPr sz="1067"/>
            </a:lvl3pPr>
            <a:lvl4pPr marL="1463360" indent="0">
              <a:buNone/>
              <a:defRPr sz="960"/>
            </a:lvl4pPr>
            <a:lvl5pPr marL="1951147" indent="0">
              <a:buNone/>
              <a:defRPr sz="960"/>
            </a:lvl5pPr>
            <a:lvl6pPr marL="2438933" indent="0">
              <a:buNone/>
              <a:defRPr sz="960"/>
            </a:lvl6pPr>
            <a:lvl7pPr marL="2926720" indent="0">
              <a:buNone/>
              <a:defRPr sz="960"/>
            </a:lvl7pPr>
            <a:lvl8pPr marL="3414507" indent="0">
              <a:buNone/>
              <a:defRPr sz="960"/>
            </a:lvl8pPr>
            <a:lvl9pPr marL="3902293" indent="0">
              <a:buNone/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1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>
            <a:off x="1624331" y="2153920"/>
            <a:ext cx="11277150" cy="91034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087727">
              <a:defRPr/>
            </a:lvl6pPr>
            <a:lvl7pPr marL="2087727">
              <a:defRPr/>
            </a:lvl7pPr>
            <a:lvl8pPr marL="2087727">
              <a:defRPr/>
            </a:lvl8pPr>
            <a:lvl9pPr marL="2087727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8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 rot="5400000">
            <a:off x="6170673" y="4950176"/>
            <a:ext cx="9233408" cy="68293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055265" y="390598"/>
            <a:ext cx="1463421" cy="839359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8715" y="395112"/>
            <a:ext cx="9756142" cy="8389082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0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0" y="2744013"/>
            <a:ext cx="11216640" cy="6047232"/>
          </a:xfrm>
        </p:spPr>
        <p:txBody>
          <a:bodyPr>
            <a:normAutofit/>
          </a:bodyPr>
          <a:lstStyle>
            <a:lvl1pPr>
              <a:defRPr sz="2240"/>
            </a:lvl1pPr>
            <a:lvl2pPr>
              <a:defRPr sz="1920"/>
            </a:lvl2pPr>
            <a:lvl3pPr>
              <a:defRPr sz="160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94079" y="2431898"/>
            <a:ext cx="11216640" cy="39014"/>
          </a:xfrm>
          <a:custGeom>
            <a:avLst/>
            <a:gdLst>
              <a:gd name="connsiteX0" fmla="*/ 0 w 11216640"/>
              <a:gd name="connsiteY0" fmla="*/ 0 h 39014"/>
              <a:gd name="connsiteX1" fmla="*/ 476707 w 11216640"/>
              <a:gd name="connsiteY1" fmla="*/ 0 h 39014"/>
              <a:gd name="connsiteX2" fmla="*/ 1177747 w 11216640"/>
              <a:gd name="connsiteY2" fmla="*/ 0 h 39014"/>
              <a:gd name="connsiteX3" fmla="*/ 1990953 w 11216640"/>
              <a:gd name="connsiteY3" fmla="*/ 0 h 39014"/>
              <a:gd name="connsiteX4" fmla="*/ 2355494 w 11216640"/>
              <a:gd name="connsiteY4" fmla="*/ 0 h 39014"/>
              <a:gd name="connsiteX5" fmla="*/ 2720035 w 11216640"/>
              <a:gd name="connsiteY5" fmla="*/ 0 h 39014"/>
              <a:gd name="connsiteX6" fmla="*/ 3645408 w 11216640"/>
              <a:gd name="connsiteY6" fmla="*/ 0 h 39014"/>
              <a:gd name="connsiteX7" fmla="*/ 4346448 w 11216640"/>
              <a:gd name="connsiteY7" fmla="*/ 0 h 39014"/>
              <a:gd name="connsiteX8" fmla="*/ 4710988 w 11216640"/>
              <a:gd name="connsiteY8" fmla="*/ 0 h 39014"/>
              <a:gd name="connsiteX9" fmla="*/ 5412028 w 11216640"/>
              <a:gd name="connsiteY9" fmla="*/ 0 h 39014"/>
              <a:gd name="connsiteX10" fmla="*/ 6337401 w 11216640"/>
              <a:gd name="connsiteY10" fmla="*/ 0 h 39014"/>
              <a:gd name="connsiteX11" fmla="*/ 6926275 w 11216640"/>
              <a:gd name="connsiteY11" fmla="*/ 0 h 39014"/>
              <a:gd name="connsiteX12" fmla="*/ 7515148 w 11216640"/>
              <a:gd name="connsiteY12" fmla="*/ 0 h 39014"/>
              <a:gd name="connsiteX13" fmla="*/ 8216188 w 11216640"/>
              <a:gd name="connsiteY13" fmla="*/ 0 h 39014"/>
              <a:gd name="connsiteX14" fmla="*/ 9029395 w 11216640"/>
              <a:gd name="connsiteY14" fmla="*/ 0 h 39014"/>
              <a:gd name="connsiteX15" fmla="*/ 9842601 w 11216640"/>
              <a:gd name="connsiteY15" fmla="*/ 0 h 39014"/>
              <a:gd name="connsiteX16" fmla="*/ 11216640 w 11216640"/>
              <a:gd name="connsiteY16" fmla="*/ 0 h 39014"/>
              <a:gd name="connsiteX17" fmla="*/ 11216640 w 11216640"/>
              <a:gd name="connsiteY17" fmla="*/ 39014 h 39014"/>
              <a:gd name="connsiteX18" fmla="*/ 10739932 w 11216640"/>
              <a:gd name="connsiteY18" fmla="*/ 39014 h 39014"/>
              <a:gd name="connsiteX19" fmla="*/ 9814560 w 11216640"/>
              <a:gd name="connsiteY19" fmla="*/ 39014 h 39014"/>
              <a:gd name="connsiteX20" fmla="*/ 9113520 w 11216640"/>
              <a:gd name="connsiteY20" fmla="*/ 39014 h 39014"/>
              <a:gd name="connsiteX21" fmla="*/ 8748979 w 11216640"/>
              <a:gd name="connsiteY21" fmla="*/ 39014 h 39014"/>
              <a:gd name="connsiteX22" fmla="*/ 8047939 w 11216640"/>
              <a:gd name="connsiteY22" fmla="*/ 39014 h 39014"/>
              <a:gd name="connsiteX23" fmla="*/ 7459065 w 11216640"/>
              <a:gd name="connsiteY23" fmla="*/ 39014 h 39014"/>
              <a:gd name="connsiteX24" fmla="*/ 6870192 w 11216640"/>
              <a:gd name="connsiteY24" fmla="*/ 39014 h 39014"/>
              <a:gd name="connsiteX25" fmla="*/ 6281318 w 11216640"/>
              <a:gd name="connsiteY25" fmla="*/ 39014 h 39014"/>
              <a:gd name="connsiteX26" fmla="*/ 5692444 w 11216640"/>
              <a:gd name="connsiteY26" fmla="*/ 39014 h 39014"/>
              <a:gd name="connsiteX27" fmla="*/ 4879238 w 11216640"/>
              <a:gd name="connsiteY27" fmla="*/ 39014 h 39014"/>
              <a:gd name="connsiteX28" fmla="*/ 4178198 w 11216640"/>
              <a:gd name="connsiteY28" fmla="*/ 39014 h 39014"/>
              <a:gd name="connsiteX29" fmla="*/ 3813657 w 11216640"/>
              <a:gd name="connsiteY29" fmla="*/ 39014 h 39014"/>
              <a:gd name="connsiteX30" fmla="*/ 3224784 w 11216640"/>
              <a:gd name="connsiteY30" fmla="*/ 39014 h 39014"/>
              <a:gd name="connsiteX31" fmla="*/ 2411577 w 11216640"/>
              <a:gd name="connsiteY31" fmla="*/ 39014 h 39014"/>
              <a:gd name="connsiteX32" fmla="*/ 1934870 w 11216640"/>
              <a:gd name="connsiteY32" fmla="*/ 39014 h 39014"/>
              <a:gd name="connsiteX33" fmla="*/ 1009497 w 11216640"/>
              <a:gd name="connsiteY33" fmla="*/ 39014 h 39014"/>
              <a:gd name="connsiteX34" fmla="*/ 0 w 11216640"/>
              <a:gd name="connsiteY34" fmla="*/ 39014 h 39014"/>
              <a:gd name="connsiteX35" fmla="*/ 0 w 11216640"/>
              <a:gd name="connsiteY35" fmla="*/ 0 h 39014"/>
              <a:gd name="connsiteX0" fmla="*/ 0 w 11216640"/>
              <a:gd name="connsiteY0" fmla="*/ 0 h 39014"/>
              <a:gd name="connsiteX1" fmla="*/ 588873 w 11216640"/>
              <a:gd name="connsiteY1" fmla="*/ 0 h 39014"/>
              <a:gd name="connsiteX2" fmla="*/ 953414 w 11216640"/>
              <a:gd name="connsiteY2" fmla="*/ 0 h 39014"/>
              <a:gd name="connsiteX3" fmla="*/ 1878787 w 11216640"/>
              <a:gd name="connsiteY3" fmla="*/ 0 h 39014"/>
              <a:gd name="connsiteX4" fmla="*/ 2467660 w 11216640"/>
              <a:gd name="connsiteY4" fmla="*/ 0 h 39014"/>
              <a:gd name="connsiteX5" fmla="*/ 3056534 w 11216640"/>
              <a:gd name="connsiteY5" fmla="*/ 0 h 39014"/>
              <a:gd name="connsiteX6" fmla="*/ 3981907 w 11216640"/>
              <a:gd name="connsiteY6" fmla="*/ 0 h 39014"/>
              <a:gd name="connsiteX7" fmla="*/ 4458614 w 11216640"/>
              <a:gd name="connsiteY7" fmla="*/ 0 h 39014"/>
              <a:gd name="connsiteX8" fmla="*/ 5383987 w 11216640"/>
              <a:gd name="connsiteY8" fmla="*/ 0 h 39014"/>
              <a:gd name="connsiteX9" fmla="*/ 6309360 w 11216640"/>
              <a:gd name="connsiteY9" fmla="*/ 0 h 39014"/>
              <a:gd name="connsiteX10" fmla="*/ 7010400 w 11216640"/>
              <a:gd name="connsiteY10" fmla="*/ 0 h 39014"/>
              <a:gd name="connsiteX11" fmla="*/ 7935772 w 11216640"/>
              <a:gd name="connsiteY11" fmla="*/ 0 h 39014"/>
              <a:gd name="connsiteX12" fmla="*/ 8524646 w 11216640"/>
              <a:gd name="connsiteY12" fmla="*/ 0 h 39014"/>
              <a:gd name="connsiteX13" fmla="*/ 9113520 w 11216640"/>
              <a:gd name="connsiteY13" fmla="*/ 0 h 39014"/>
              <a:gd name="connsiteX14" fmla="*/ 9926726 w 11216640"/>
              <a:gd name="connsiteY14" fmla="*/ 0 h 39014"/>
              <a:gd name="connsiteX15" fmla="*/ 10515600 w 11216640"/>
              <a:gd name="connsiteY15" fmla="*/ 0 h 39014"/>
              <a:gd name="connsiteX16" fmla="*/ 11216640 w 11216640"/>
              <a:gd name="connsiteY16" fmla="*/ 0 h 39014"/>
              <a:gd name="connsiteX17" fmla="*/ 11216640 w 11216640"/>
              <a:gd name="connsiteY17" fmla="*/ 39014 h 39014"/>
              <a:gd name="connsiteX18" fmla="*/ 10403433 w 11216640"/>
              <a:gd name="connsiteY18" fmla="*/ 39014 h 39014"/>
              <a:gd name="connsiteX19" fmla="*/ 10038892 w 11216640"/>
              <a:gd name="connsiteY19" fmla="*/ 39014 h 39014"/>
              <a:gd name="connsiteX20" fmla="*/ 9562185 w 11216640"/>
              <a:gd name="connsiteY20" fmla="*/ 39014 h 39014"/>
              <a:gd name="connsiteX21" fmla="*/ 8636812 w 11216640"/>
              <a:gd name="connsiteY21" fmla="*/ 39014 h 39014"/>
              <a:gd name="connsiteX22" fmla="*/ 7935772 w 11216640"/>
              <a:gd name="connsiteY22" fmla="*/ 39014 h 39014"/>
              <a:gd name="connsiteX23" fmla="*/ 7459065 w 11216640"/>
              <a:gd name="connsiteY23" fmla="*/ 39014 h 39014"/>
              <a:gd name="connsiteX24" fmla="*/ 6758025 w 11216640"/>
              <a:gd name="connsiteY24" fmla="*/ 39014 h 39014"/>
              <a:gd name="connsiteX25" fmla="*/ 6393484 w 11216640"/>
              <a:gd name="connsiteY25" fmla="*/ 39014 h 39014"/>
              <a:gd name="connsiteX26" fmla="*/ 6028944 w 11216640"/>
              <a:gd name="connsiteY26" fmla="*/ 39014 h 39014"/>
              <a:gd name="connsiteX27" fmla="*/ 5327904 w 11216640"/>
              <a:gd name="connsiteY27" fmla="*/ 39014 h 39014"/>
              <a:gd name="connsiteX28" fmla="*/ 4851196 w 11216640"/>
              <a:gd name="connsiteY28" fmla="*/ 39014 h 39014"/>
              <a:gd name="connsiteX29" fmla="*/ 4037990 w 11216640"/>
              <a:gd name="connsiteY29" fmla="*/ 39014 h 39014"/>
              <a:gd name="connsiteX30" fmla="*/ 3561283 w 11216640"/>
              <a:gd name="connsiteY30" fmla="*/ 39014 h 39014"/>
              <a:gd name="connsiteX31" fmla="*/ 2748076 w 11216640"/>
              <a:gd name="connsiteY31" fmla="*/ 39014 h 39014"/>
              <a:gd name="connsiteX32" fmla="*/ 2383536 w 11216640"/>
              <a:gd name="connsiteY32" fmla="*/ 39014 h 39014"/>
              <a:gd name="connsiteX33" fmla="*/ 1570329 w 11216640"/>
              <a:gd name="connsiteY33" fmla="*/ 39014 h 39014"/>
              <a:gd name="connsiteX34" fmla="*/ 1093622 w 11216640"/>
              <a:gd name="connsiteY34" fmla="*/ 39014 h 39014"/>
              <a:gd name="connsiteX35" fmla="*/ 729081 w 11216640"/>
              <a:gd name="connsiteY35" fmla="*/ 39014 h 39014"/>
              <a:gd name="connsiteX36" fmla="*/ 0 w 11216640"/>
              <a:gd name="connsiteY36" fmla="*/ 39014 h 39014"/>
              <a:gd name="connsiteX37" fmla="*/ 0 w 11216640"/>
              <a:gd name="connsiteY37" fmla="*/ 0 h 3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216640" h="39014" fill="none" extrusionOk="0">
                <a:moveTo>
                  <a:pt x="0" y="0"/>
                </a:moveTo>
                <a:cubicBezTo>
                  <a:pt x="108893" y="-11671"/>
                  <a:pt x="271935" y="20125"/>
                  <a:pt x="476707" y="0"/>
                </a:cubicBezTo>
                <a:cubicBezTo>
                  <a:pt x="678835" y="5401"/>
                  <a:pt x="926150" y="-41037"/>
                  <a:pt x="1177747" y="0"/>
                </a:cubicBezTo>
                <a:cubicBezTo>
                  <a:pt x="1476996" y="33428"/>
                  <a:pt x="1611682" y="4605"/>
                  <a:pt x="1990953" y="0"/>
                </a:cubicBezTo>
                <a:cubicBezTo>
                  <a:pt x="2359793" y="8052"/>
                  <a:pt x="2179355" y="-7630"/>
                  <a:pt x="2355494" y="0"/>
                </a:cubicBezTo>
                <a:cubicBezTo>
                  <a:pt x="2532147" y="-29538"/>
                  <a:pt x="2583560" y="5747"/>
                  <a:pt x="2720035" y="0"/>
                </a:cubicBezTo>
                <a:cubicBezTo>
                  <a:pt x="2806929" y="-9972"/>
                  <a:pt x="3325535" y="-26997"/>
                  <a:pt x="3645408" y="0"/>
                </a:cubicBezTo>
                <a:cubicBezTo>
                  <a:pt x="3991279" y="-9506"/>
                  <a:pt x="4199988" y="-10641"/>
                  <a:pt x="4346448" y="0"/>
                </a:cubicBezTo>
                <a:cubicBezTo>
                  <a:pt x="4516506" y="6083"/>
                  <a:pt x="4567495" y="-3062"/>
                  <a:pt x="4710988" y="0"/>
                </a:cubicBezTo>
                <a:cubicBezTo>
                  <a:pt x="4852393" y="17027"/>
                  <a:pt x="5227106" y="19467"/>
                  <a:pt x="5412028" y="0"/>
                </a:cubicBezTo>
                <a:cubicBezTo>
                  <a:pt x="5609372" y="-13828"/>
                  <a:pt x="5904222" y="68764"/>
                  <a:pt x="6337401" y="0"/>
                </a:cubicBezTo>
                <a:cubicBezTo>
                  <a:pt x="6680991" y="-43178"/>
                  <a:pt x="6734186" y="-11615"/>
                  <a:pt x="6926275" y="0"/>
                </a:cubicBezTo>
                <a:cubicBezTo>
                  <a:pt x="7083009" y="8639"/>
                  <a:pt x="7361402" y="-11297"/>
                  <a:pt x="7515148" y="0"/>
                </a:cubicBezTo>
                <a:cubicBezTo>
                  <a:pt x="7647083" y="11969"/>
                  <a:pt x="8001917" y="27013"/>
                  <a:pt x="8216188" y="0"/>
                </a:cubicBezTo>
                <a:cubicBezTo>
                  <a:pt x="8429682" y="-27210"/>
                  <a:pt x="8838318" y="-45421"/>
                  <a:pt x="9029395" y="0"/>
                </a:cubicBezTo>
                <a:cubicBezTo>
                  <a:pt x="9204456" y="43452"/>
                  <a:pt x="9527868" y="-55525"/>
                  <a:pt x="9842601" y="0"/>
                </a:cubicBezTo>
                <a:cubicBezTo>
                  <a:pt x="10155812" y="3411"/>
                  <a:pt x="10747329" y="54235"/>
                  <a:pt x="11216640" y="0"/>
                </a:cubicBezTo>
                <a:cubicBezTo>
                  <a:pt x="11216266" y="17663"/>
                  <a:pt x="11216777" y="21099"/>
                  <a:pt x="11216640" y="39014"/>
                </a:cubicBezTo>
                <a:cubicBezTo>
                  <a:pt x="11023841" y="20106"/>
                  <a:pt x="10905009" y="38092"/>
                  <a:pt x="10739932" y="39014"/>
                </a:cubicBezTo>
                <a:cubicBezTo>
                  <a:pt x="10585494" y="13040"/>
                  <a:pt x="10196795" y="-46358"/>
                  <a:pt x="9814560" y="39014"/>
                </a:cubicBezTo>
                <a:cubicBezTo>
                  <a:pt x="9484988" y="70482"/>
                  <a:pt x="9459116" y="3008"/>
                  <a:pt x="9113520" y="39014"/>
                </a:cubicBezTo>
                <a:cubicBezTo>
                  <a:pt x="8770676" y="79178"/>
                  <a:pt x="8852163" y="42487"/>
                  <a:pt x="8748979" y="39014"/>
                </a:cubicBezTo>
                <a:cubicBezTo>
                  <a:pt x="8688566" y="26937"/>
                  <a:pt x="8312696" y="-41877"/>
                  <a:pt x="8047939" y="39014"/>
                </a:cubicBezTo>
                <a:cubicBezTo>
                  <a:pt x="7765219" y="70115"/>
                  <a:pt x="7590485" y="69827"/>
                  <a:pt x="7459065" y="39014"/>
                </a:cubicBezTo>
                <a:cubicBezTo>
                  <a:pt x="7334225" y="23438"/>
                  <a:pt x="7119650" y="9151"/>
                  <a:pt x="6870192" y="39014"/>
                </a:cubicBezTo>
                <a:cubicBezTo>
                  <a:pt x="6634763" y="47757"/>
                  <a:pt x="6434291" y="52297"/>
                  <a:pt x="6281318" y="39014"/>
                </a:cubicBezTo>
                <a:cubicBezTo>
                  <a:pt x="6135752" y="24126"/>
                  <a:pt x="5982817" y="49832"/>
                  <a:pt x="5692444" y="39014"/>
                </a:cubicBezTo>
                <a:cubicBezTo>
                  <a:pt x="5462887" y="20310"/>
                  <a:pt x="5160598" y="66741"/>
                  <a:pt x="4879238" y="39014"/>
                </a:cubicBezTo>
                <a:cubicBezTo>
                  <a:pt x="4579874" y="11488"/>
                  <a:pt x="4428999" y="36130"/>
                  <a:pt x="4178198" y="39014"/>
                </a:cubicBezTo>
                <a:cubicBezTo>
                  <a:pt x="3954796" y="36325"/>
                  <a:pt x="3906501" y="53101"/>
                  <a:pt x="3813657" y="39014"/>
                </a:cubicBezTo>
                <a:cubicBezTo>
                  <a:pt x="3729074" y="26779"/>
                  <a:pt x="3421346" y="64714"/>
                  <a:pt x="3224784" y="39014"/>
                </a:cubicBezTo>
                <a:cubicBezTo>
                  <a:pt x="3080936" y="-16882"/>
                  <a:pt x="2793584" y="-3772"/>
                  <a:pt x="2411577" y="39014"/>
                </a:cubicBezTo>
                <a:cubicBezTo>
                  <a:pt x="2064401" y="32300"/>
                  <a:pt x="2141684" y="12034"/>
                  <a:pt x="1934870" y="39014"/>
                </a:cubicBezTo>
                <a:cubicBezTo>
                  <a:pt x="1764332" y="64271"/>
                  <a:pt x="1271716" y="40203"/>
                  <a:pt x="1009497" y="39014"/>
                </a:cubicBezTo>
                <a:cubicBezTo>
                  <a:pt x="719499" y="-64276"/>
                  <a:pt x="438584" y="91631"/>
                  <a:pt x="0" y="39014"/>
                </a:cubicBezTo>
                <a:cubicBezTo>
                  <a:pt x="-2118" y="21186"/>
                  <a:pt x="665" y="9521"/>
                  <a:pt x="0" y="0"/>
                </a:cubicBezTo>
                <a:close/>
              </a:path>
              <a:path w="11216640" h="39014" stroke="0" extrusionOk="0">
                <a:moveTo>
                  <a:pt x="0" y="0"/>
                </a:moveTo>
                <a:cubicBezTo>
                  <a:pt x="240237" y="15259"/>
                  <a:pt x="348195" y="37936"/>
                  <a:pt x="588873" y="0"/>
                </a:cubicBezTo>
                <a:cubicBezTo>
                  <a:pt x="826231" y="-28589"/>
                  <a:pt x="816114" y="-20909"/>
                  <a:pt x="953414" y="0"/>
                </a:cubicBezTo>
                <a:cubicBezTo>
                  <a:pt x="1159902" y="48836"/>
                  <a:pt x="1595613" y="15359"/>
                  <a:pt x="1878787" y="0"/>
                </a:cubicBezTo>
                <a:cubicBezTo>
                  <a:pt x="2219280" y="23864"/>
                  <a:pt x="2258950" y="6533"/>
                  <a:pt x="2467660" y="0"/>
                </a:cubicBezTo>
                <a:cubicBezTo>
                  <a:pt x="2674366" y="-14422"/>
                  <a:pt x="2913719" y="-45636"/>
                  <a:pt x="3056534" y="0"/>
                </a:cubicBezTo>
                <a:cubicBezTo>
                  <a:pt x="3182566" y="54973"/>
                  <a:pt x="3623498" y="57661"/>
                  <a:pt x="3981907" y="0"/>
                </a:cubicBezTo>
                <a:cubicBezTo>
                  <a:pt x="4401530" y="-37431"/>
                  <a:pt x="4283001" y="-16498"/>
                  <a:pt x="4458614" y="0"/>
                </a:cubicBezTo>
                <a:cubicBezTo>
                  <a:pt x="4670425" y="11287"/>
                  <a:pt x="5009751" y="49739"/>
                  <a:pt x="5383987" y="0"/>
                </a:cubicBezTo>
                <a:cubicBezTo>
                  <a:pt x="5686071" y="30350"/>
                  <a:pt x="6085154" y="-16894"/>
                  <a:pt x="6309360" y="0"/>
                </a:cubicBezTo>
                <a:cubicBezTo>
                  <a:pt x="6600897" y="14796"/>
                  <a:pt x="6708558" y="12759"/>
                  <a:pt x="7010400" y="0"/>
                </a:cubicBezTo>
                <a:cubicBezTo>
                  <a:pt x="7274283" y="-1354"/>
                  <a:pt x="7599019" y="8795"/>
                  <a:pt x="7935772" y="0"/>
                </a:cubicBezTo>
                <a:cubicBezTo>
                  <a:pt x="8279759" y="15076"/>
                  <a:pt x="8367563" y="-5782"/>
                  <a:pt x="8524646" y="0"/>
                </a:cubicBezTo>
                <a:cubicBezTo>
                  <a:pt x="8649691" y="18687"/>
                  <a:pt x="8840367" y="-19776"/>
                  <a:pt x="9113520" y="0"/>
                </a:cubicBezTo>
                <a:cubicBezTo>
                  <a:pt x="9377176" y="27046"/>
                  <a:pt x="9567544" y="56910"/>
                  <a:pt x="9926726" y="0"/>
                </a:cubicBezTo>
                <a:cubicBezTo>
                  <a:pt x="10267446" y="-68386"/>
                  <a:pt x="10375296" y="-41606"/>
                  <a:pt x="10515600" y="0"/>
                </a:cubicBezTo>
                <a:cubicBezTo>
                  <a:pt x="10645048" y="43666"/>
                  <a:pt x="11073181" y="25402"/>
                  <a:pt x="11216640" y="0"/>
                </a:cubicBezTo>
                <a:cubicBezTo>
                  <a:pt x="11218199" y="7503"/>
                  <a:pt x="11216835" y="28974"/>
                  <a:pt x="11216640" y="39014"/>
                </a:cubicBezTo>
                <a:cubicBezTo>
                  <a:pt x="11000415" y="72785"/>
                  <a:pt x="10765971" y="-20211"/>
                  <a:pt x="10403433" y="39014"/>
                </a:cubicBezTo>
                <a:cubicBezTo>
                  <a:pt x="10062329" y="74714"/>
                  <a:pt x="10133540" y="36530"/>
                  <a:pt x="10038892" y="39014"/>
                </a:cubicBezTo>
                <a:cubicBezTo>
                  <a:pt x="9971928" y="54786"/>
                  <a:pt x="9802143" y="57617"/>
                  <a:pt x="9562185" y="39014"/>
                </a:cubicBezTo>
                <a:cubicBezTo>
                  <a:pt x="9347961" y="61046"/>
                  <a:pt x="8837086" y="88651"/>
                  <a:pt x="8636812" y="39014"/>
                </a:cubicBezTo>
                <a:cubicBezTo>
                  <a:pt x="8446525" y="-7219"/>
                  <a:pt x="8152465" y="57847"/>
                  <a:pt x="7935772" y="39014"/>
                </a:cubicBezTo>
                <a:cubicBezTo>
                  <a:pt x="7763723" y="-7103"/>
                  <a:pt x="7632686" y="35506"/>
                  <a:pt x="7459065" y="39014"/>
                </a:cubicBezTo>
                <a:cubicBezTo>
                  <a:pt x="7292361" y="36428"/>
                  <a:pt x="6973278" y="82417"/>
                  <a:pt x="6758025" y="39014"/>
                </a:cubicBezTo>
                <a:cubicBezTo>
                  <a:pt x="6553367" y="4001"/>
                  <a:pt x="6508868" y="8356"/>
                  <a:pt x="6393484" y="39014"/>
                </a:cubicBezTo>
                <a:cubicBezTo>
                  <a:pt x="6281527" y="58362"/>
                  <a:pt x="6178430" y="45956"/>
                  <a:pt x="6028944" y="39014"/>
                </a:cubicBezTo>
                <a:cubicBezTo>
                  <a:pt x="5885207" y="29606"/>
                  <a:pt x="5539923" y="-34528"/>
                  <a:pt x="5327904" y="39014"/>
                </a:cubicBezTo>
                <a:cubicBezTo>
                  <a:pt x="5116412" y="89789"/>
                  <a:pt x="4956324" y="27486"/>
                  <a:pt x="4851196" y="39014"/>
                </a:cubicBezTo>
                <a:cubicBezTo>
                  <a:pt x="4729183" y="16538"/>
                  <a:pt x="4452967" y="87092"/>
                  <a:pt x="4037990" y="39014"/>
                </a:cubicBezTo>
                <a:cubicBezTo>
                  <a:pt x="3632448" y="43999"/>
                  <a:pt x="3779213" y="67166"/>
                  <a:pt x="3561283" y="39014"/>
                </a:cubicBezTo>
                <a:cubicBezTo>
                  <a:pt x="3320891" y="32479"/>
                  <a:pt x="2968569" y="43226"/>
                  <a:pt x="2748076" y="39014"/>
                </a:cubicBezTo>
                <a:cubicBezTo>
                  <a:pt x="2526926" y="14000"/>
                  <a:pt x="2502883" y="20518"/>
                  <a:pt x="2383536" y="39014"/>
                </a:cubicBezTo>
                <a:cubicBezTo>
                  <a:pt x="2279142" y="101104"/>
                  <a:pt x="1958148" y="49979"/>
                  <a:pt x="1570329" y="39014"/>
                </a:cubicBezTo>
                <a:cubicBezTo>
                  <a:pt x="1246035" y="-2942"/>
                  <a:pt x="1296792" y="52210"/>
                  <a:pt x="1093622" y="39014"/>
                </a:cubicBezTo>
                <a:cubicBezTo>
                  <a:pt x="903054" y="24168"/>
                  <a:pt x="903163" y="25625"/>
                  <a:pt x="729081" y="39014"/>
                </a:cubicBezTo>
                <a:cubicBezTo>
                  <a:pt x="544311" y="52806"/>
                  <a:pt x="306926" y="42835"/>
                  <a:pt x="0" y="39014"/>
                </a:cubicBezTo>
                <a:cubicBezTo>
                  <a:pt x="435" y="27853"/>
                  <a:pt x="-1193" y="15714"/>
                  <a:pt x="0" y="0"/>
                </a:cubicBezTo>
                <a:close/>
              </a:path>
              <a:path w="11216640" h="39014" fill="none" stroke="0" extrusionOk="0">
                <a:moveTo>
                  <a:pt x="0" y="0"/>
                </a:moveTo>
                <a:cubicBezTo>
                  <a:pt x="121504" y="-24204"/>
                  <a:pt x="239214" y="722"/>
                  <a:pt x="476707" y="0"/>
                </a:cubicBezTo>
                <a:cubicBezTo>
                  <a:pt x="695341" y="13268"/>
                  <a:pt x="845839" y="-8408"/>
                  <a:pt x="1177747" y="0"/>
                </a:cubicBezTo>
                <a:cubicBezTo>
                  <a:pt x="1439730" y="27873"/>
                  <a:pt x="1594559" y="5471"/>
                  <a:pt x="1990953" y="0"/>
                </a:cubicBezTo>
                <a:cubicBezTo>
                  <a:pt x="2353822" y="-19762"/>
                  <a:pt x="2219608" y="35959"/>
                  <a:pt x="2355494" y="0"/>
                </a:cubicBezTo>
                <a:cubicBezTo>
                  <a:pt x="2544555" y="-15453"/>
                  <a:pt x="2586914" y="1372"/>
                  <a:pt x="2720035" y="0"/>
                </a:cubicBezTo>
                <a:cubicBezTo>
                  <a:pt x="2816295" y="-20651"/>
                  <a:pt x="3281780" y="27020"/>
                  <a:pt x="3645408" y="0"/>
                </a:cubicBezTo>
                <a:cubicBezTo>
                  <a:pt x="3982708" y="-37947"/>
                  <a:pt x="4160535" y="14167"/>
                  <a:pt x="4346448" y="0"/>
                </a:cubicBezTo>
                <a:cubicBezTo>
                  <a:pt x="4522773" y="12775"/>
                  <a:pt x="4571401" y="9702"/>
                  <a:pt x="4710988" y="0"/>
                </a:cubicBezTo>
                <a:cubicBezTo>
                  <a:pt x="4826914" y="-12989"/>
                  <a:pt x="5266618" y="55935"/>
                  <a:pt x="5412028" y="0"/>
                </a:cubicBezTo>
                <a:cubicBezTo>
                  <a:pt x="5612085" y="9884"/>
                  <a:pt x="5991598" y="101449"/>
                  <a:pt x="6337401" y="0"/>
                </a:cubicBezTo>
                <a:cubicBezTo>
                  <a:pt x="6696798" y="-33170"/>
                  <a:pt x="6742982" y="14739"/>
                  <a:pt x="6926275" y="0"/>
                </a:cubicBezTo>
                <a:cubicBezTo>
                  <a:pt x="7132679" y="-17172"/>
                  <a:pt x="7365088" y="-41526"/>
                  <a:pt x="7515148" y="0"/>
                </a:cubicBezTo>
                <a:cubicBezTo>
                  <a:pt x="7659684" y="31311"/>
                  <a:pt x="7941201" y="228"/>
                  <a:pt x="8216188" y="0"/>
                </a:cubicBezTo>
                <a:cubicBezTo>
                  <a:pt x="8450469" y="-25096"/>
                  <a:pt x="8828964" y="-90268"/>
                  <a:pt x="9029395" y="0"/>
                </a:cubicBezTo>
                <a:cubicBezTo>
                  <a:pt x="9215700" y="-26297"/>
                  <a:pt x="9455393" y="45325"/>
                  <a:pt x="9842601" y="0"/>
                </a:cubicBezTo>
                <a:cubicBezTo>
                  <a:pt x="10126268" y="58375"/>
                  <a:pt x="10805065" y="-5605"/>
                  <a:pt x="11216640" y="0"/>
                </a:cubicBezTo>
                <a:cubicBezTo>
                  <a:pt x="11216819" y="18042"/>
                  <a:pt x="11217301" y="20447"/>
                  <a:pt x="11216640" y="39014"/>
                </a:cubicBezTo>
                <a:cubicBezTo>
                  <a:pt x="11027682" y="30529"/>
                  <a:pt x="10886248" y="45182"/>
                  <a:pt x="10739932" y="39014"/>
                </a:cubicBezTo>
                <a:cubicBezTo>
                  <a:pt x="10591212" y="66711"/>
                  <a:pt x="10113377" y="23362"/>
                  <a:pt x="9814560" y="39014"/>
                </a:cubicBezTo>
                <a:cubicBezTo>
                  <a:pt x="9484751" y="59326"/>
                  <a:pt x="9442672" y="3660"/>
                  <a:pt x="9113520" y="39014"/>
                </a:cubicBezTo>
                <a:cubicBezTo>
                  <a:pt x="8775548" y="78591"/>
                  <a:pt x="8839658" y="56790"/>
                  <a:pt x="8748979" y="39014"/>
                </a:cubicBezTo>
                <a:cubicBezTo>
                  <a:pt x="8641048" y="57129"/>
                  <a:pt x="8277102" y="-43289"/>
                  <a:pt x="8047939" y="39014"/>
                </a:cubicBezTo>
                <a:cubicBezTo>
                  <a:pt x="7800093" y="75192"/>
                  <a:pt x="7580637" y="32569"/>
                  <a:pt x="7459065" y="39014"/>
                </a:cubicBezTo>
                <a:cubicBezTo>
                  <a:pt x="7372545" y="41523"/>
                  <a:pt x="7100362" y="14191"/>
                  <a:pt x="6870192" y="39014"/>
                </a:cubicBezTo>
                <a:cubicBezTo>
                  <a:pt x="6621318" y="83996"/>
                  <a:pt x="6423948" y="33220"/>
                  <a:pt x="6281318" y="39014"/>
                </a:cubicBezTo>
                <a:cubicBezTo>
                  <a:pt x="6143643" y="20182"/>
                  <a:pt x="5966425" y="26924"/>
                  <a:pt x="5692444" y="39014"/>
                </a:cubicBezTo>
                <a:cubicBezTo>
                  <a:pt x="5416579" y="7503"/>
                  <a:pt x="5185090" y="34928"/>
                  <a:pt x="4879238" y="39014"/>
                </a:cubicBezTo>
                <a:cubicBezTo>
                  <a:pt x="4575849" y="31130"/>
                  <a:pt x="4414961" y="74379"/>
                  <a:pt x="4178198" y="39014"/>
                </a:cubicBezTo>
                <a:cubicBezTo>
                  <a:pt x="3965093" y="38060"/>
                  <a:pt x="3900251" y="60228"/>
                  <a:pt x="3813657" y="39014"/>
                </a:cubicBezTo>
                <a:cubicBezTo>
                  <a:pt x="3738568" y="24561"/>
                  <a:pt x="3394758" y="56052"/>
                  <a:pt x="3224784" y="39014"/>
                </a:cubicBezTo>
                <a:cubicBezTo>
                  <a:pt x="3114054" y="14768"/>
                  <a:pt x="2795035" y="76625"/>
                  <a:pt x="2411577" y="39014"/>
                </a:cubicBezTo>
                <a:cubicBezTo>
                  <a:pt x="2058242" y="32197"/>
                  <a:pt x="2133880" y="32334"/>
                  <a:pt x="1934870" y="39014"/>
                </a:cubicBezTo>
                <a:cubicBezTo>
                  <a:pt x="1767134" y="82584"/>
                  <a:pt x="1260398" y="61483"/>
                  <a:pt x="1009497" y="39014"/>
                </a:cubicBezTo>
                <a:cubicBezTo>
                  <a:pt x="706480" y="53569"/>
                  <a:pt x="447234" y="43628"/>
                  <a:pt x="0" y="39014"/>
                </a:cubicBezTo>
                <a:cubicBezTo>
                  <a:pt x="463" y="21539"/>
                  <a:pt x="-482" y="8048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515600"/>
                      <a:gd name="connsiteY0" fmla="*/ 0 h 27432"/>
                      <a:gd name="connsiteX1" fmla="*/ 446913 w 10515600"/>
                      <a:gd name="connsiteY1" fmla="*/ 0 h 27432"/>
                      <a:gd name="connsiteX2" fmla="*/ 1104138 w 10515600"/>
                      <a:gd name="connsiteY2" fmla="*/ 0 h 27432"/>
                      <a:gd name="connsiteX3" fmla="*/ 1866519 w 10515600"/>
                      <a:gd name="connsiteY3" fmla="*/ 0 h 27432"/>
                      <a:gd name="connsiteX4" fmla="*/ 2208276 w 10515600"/>
                      <a:gd name="connsiteY4" fmla="*/ 0 h 27432"/>
                      <a:gd name="connsiteX5" fmla="*/ 2550033 w 10515600"/>
                      <a:gd name="connsiteY5" fmla="*/ 0 h 27432"/>
                      <a:gd name="connsiteX6" fmla="*/ 3417570 w 10515600"/>
                      <a:gd name="connsiteY6" fmla="*/ 0 h 27432"/>
                      <a:gd name="connsiteX7" fmla="*/ 4074795 w 10515600"/>
                      <a:gd name="connsiteY7" fmla="*/ 0 h 27432"/>
                      <a:gd name="connsiteX8" fmla="*/ 4416552 w 10515600"/>
                      <a:gd name="connsiteY8" fmla="*/ 0 h 27432"/>
                      <a:gd name="connsiteX9" fmla="*/ 5073777 w 10515600"/>
                      <a:gd name="connsiteY9" fmla="*/ 0 h 27432"/>
                      <a:gd name="connsiteX10" fmla="*/ 5941314 w 10515600"/>
                      <a:gd name="connsiteY10" fmla="*/ 0 h 27432"/>
                      <a:gd name="connsiteX11" fmla="*/ 6493383 w 10515600"/>
                      <a:gd name="connsiteY11" fmla="*/ 0 h 27432"/>
                      <a:gd name="connsiteX12" fmla="*/ 7045452 w 10515600"/>
                      <a:gd name="connsiteY12" fmla="*/ 0 h 27432"/>
                      <a:gd name="connsiteX13" fmla="*/ 7702677 w 10515600"/>
                      <a:gd name="connsiteY13" fmla="*/ 0 h 27432"/>
                      <a:gd name="connsiteX14" fmla="*/ 8465058 w 10515600"/>
                      <a:gd name="connsiteY14" fmla="*/ 0 h 27432"/>
                      <a:gd name="connsiteX15" fmla="*/ 9227439 w 10515600"/>
                      <a:gd name="connsiteY15" fmla="*/ 0 h 27432"/>
                      <a:gd name="connsiteX16" fmla="*/ 10515600 w 10515600"/>
                      <a:gd name="connsiteY16" fmla="*/ 0 h 27432"/>
                      <a:gd name="connsiteX17" fmla="*/ 10515600 w 10515600"/>
                      <a:gd name="connsiteY17" fmla="*/ 27432 h 27432"/>
                      <a:gd name="connsiteX18" fmla="*/ 10068687 w 10515600"/>
                      <a:gd name="connsiteY18" fmla="*/ 27432 h 27432"/>
                      <a:gd name="connsiteX19" fmla="*/ 9201150 w 10515600"/>
                      <a:gd name="connsiteY19" fmla="*/ 27432 h 27432"/>
                      <a:gd name="connsiteX20" fmla="*/ 8543925 w 10515600"/>
                      <a:gd name="connsiteY20" fmla="*/ 27432 h 27432"/>
                      <a:gd name="connsiteX21" fmla="*/ 8202168 w 10515600"/>
                      <a:gd name="connsiteY21" fmla="*/ 27432 h 27432"/>
                      <a:gd name="connsiteX22" fmla="*/ 7544943 w 10515600"/>
                      <a:gd name="connsiteY22" fmla="*/ 27432 h 27432"/>
                      <a:gd name="connsiteX23" fmla="*/ 6992874 w 10515600"/>
                      <a:gd name="connsiteY23" fmla="*/ 27432 h 27432"/>
                      <a:gd name="connsiteX24" fmla="*/ 6440805 w 10515600"/>
                      <a:gd name="connsiteY24" fmla="*/ 27432 h 27432"/>
                      <a:gd name="connsiteX25" fmla="*/ 5888736 w 10515600"/>
                      <a:gd name="connsiteY25" fmla="*/ 27432 h 27432"/>
                      <a:gd name="connsiteX26" fmla="*/ 5336667 w 10515600"/>
                      <a:gd name="connsiteY26" fmla="*/ 27432 h 27432"/>
                      <a:gd name="connsiteX27" fmla="*/ 4574286 w 10515600"/>
                      <a:gd name="connsiteY27" fmla="*/ 27432 h 27432"/>
                      <a:gd name="connsiteX28" fmla="*/ 3917061 w 10515600"/>
                      <a:gd name="connsiteY28" fmla="*/ 27432 h 27432"/>
                      <a:gd name="connsiteX29" fmla="*/ 3575304 w 10515600"/>
                      <a:gd name="connsiteY29" fmla="*/ 27432 h 27432"/>
                      <a:gd name="connsiteX30" fmla="*/ 3023235 w 10515600"/>
                      <a:gd name="connsiteY30" fmla="*/ 27432 h 27432"/>
                      <a:gd name="connsiteX31" fmla="*/ 2260854 w 10515600"/>
                      <a:gd name="connsiteY31" fmla="*/ 27432 h 27432"/>
                      <a:gd name="connsiteX32" fmla="*/ 1813941 w 10515600"/>
                      <a:gd name="connsiteY32" fmla="*/ 27432 h 27432"/>
                      <a:gd name="connsiteX33" fmla="*/ 946404 w 10515600"/>
                      <a:gd name="connsiteY33" fmla="*/ 27432 h 27432"/>
                      <a:gd name="connsiteX34" fmla="*/ 0 w 10515600"/>
                      <a:gd name="connsiteY34" fmla="*/ 27432 h 27432"/>
                      <a:gd name="connsiteX35" fmla="*/ 0 w 10515600"/>
                      <a:gd name="connsiteY35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0515600" h="27432" fill="none" extrusionOk="0">
                        <a:moveTo>
                          <a:pt x="0" y="0"/>
                        </a:moveTo>
                        <a:cubicBezTo>
                          <a:pt x="119693" y="-14343"/>
                          <a:pt x="253007" y="-7583"/>
                          <a:pt x="446913" y="0"/>
                        </a:cubicBezTo>
                        <a:cubicBezTo>
                          <a:pt x="640819" y="7583"/>
                          <a:pt x="841419" y="-7067"/>
                          <a:pt x="1104138" y="0"/>
                        </a:cubicBezTo>
                        <a:cubicBezTo>
                          <a:pt x="1366858" y="7067"/>
                          <a:pt x="1495525" y="1255"/>
                          <a:pt x="1866519" y="0"/>
                        </a:cubicBezTo>
                        <a:cubicBezTo>
                          <a:pt x="2237513" y="-1255"/>
                          <a:pt x="2043820" y="12003"/>
                          <a:pt x="2208276" y="0"/>
                        </a:cubicBezTo>
                        <a:cubicBezTo>
                          <a:pt x="2372732" y="-12003"/>
                          <a:pt x="2419452" y="9887"/>
                          <a:pt x="2550033" y="0"/>
                        </a:cubicBezTo>
                        <a:cubicBezTo>
                          <a:pt x="2680614" y="-9887"/>
                          <a:pt x="3098156" y="3827"/>
                          <a:pt x="3417570" y="0"/>
                        </a:cubicBezTo>
                        <a:cubicBezTo>
                          <a:pt x="3736984" y="-3827"/>
                          <a:pt x="3916040" y="-6233"/>
                          <a:pt x="4074795" y="0"/>
                        </a:cubicBezTo>
                        <a:cubicBezTo>
                          <a:pt x="4233551" y="6233"/>
                          <a:pt x="4279253" y="5661"/>
                          <a:pt x="4416552" y="0"/>
                        </a:cubicBezTo>
                        <a:cubicBezTo>
                          <a:pt x="4553851" y="-5661"/>
                          <a:pt x="4915758" y="26022"/>
                          <a:pt x="5073777" y="0"/>
                        </a:cubicBezTo>
                        <a:cubicBezTo>
                          <a:pt x="5231797" y="-26022"/>
                          <a:pt x="5612089" y="32230"/>
                          <a:pt x="5941314" y="0"/>
                        </a:cubicBezTo>
                        <a:cubicBezTo>
                          <a:pt x="6270539" y="-32230"/>
                          <a:pt x="6313600" y="3064"/>
                          <a:pt x="6493383" y="0"/>
                        </a:cubicBezTo>
                        <a:cubicBezTo>
                          <a:pt x="6673166" y="-3064"/>
                          <a:pt x="6902474" y="-21096"/>
                          <a:pt x="7045452" y="0"/>
                        </a:cubicBezTo>
                        <a:cubicBezTo>
                          <a:pt x="7188430" y="21096"/>
                          <a:pt x="7478162" y="17386"/>
                          <a:pt x="7702677" y="0"/>
                        </a:cubicBezTo>
                        <a:cubicBezTo>
                          <a:pt x="7927192" y="-17386"/>
                          <a:pt x="8295683" y="-35143"/>
                          <a:pt x="8465058" y="0"/>
                        </a:cubicBezTo>
                        <a:cubicBezTo>
                          <a:pt x="8634433" y="35143"/>
                          <a:pt x="8927835" y="4103"/>
                          <a:pt x="9227439" y="0"/>
                        </a:cubicBezTo>
                        <a:cubicBezTo>
                          <a:pt x="9527043" y="-4103"/>
                          <a:pt x="10105355" y="-17535"/>
                          <a:pt x="10515600" y="0"/>
                        </a:cubicBezTo>
                        <a:cubicBezTo>
                          <a:pt x="10515789" y="12323"/>
                          <a:pt x="10515633" y="14639"/>
                          <a:pt x="10515600" y="27432"/>
                        </a:cubicBezTo>
                        <a:cubicBezTo>
                          <a:pt x="10343646" y="15282"/>
                          <a:pt x="10223667" y="31057"/>
                          <a:pt x="10068687" y="27432"/>
                        </a:cubicBezTo>
                        <a:cubicBezTo>
                          <a:pt x="9913707" y="23807"/>
                          <a:pt x="9512455" y="4101"/>
                          <a:pt x="9201150" y="27432"/>
                        </a:cubicBezTo>
                        <a:cubicBezTo>
                          <a:pt x="8889845" y="50763"/>
                          <a:pt x="8866277" y="3158"/>
                          <a:pt x="8543925" y="27432"/>
                        </a:cubicBezTo>
                        <a:cubicBezTo>
                          <a:pt x="8221573" y="51706"/>
                          <a:pt x="8288348" y="37286"/>
                          <a:pt x="8202168" y="27432"/>
                        </a:cubicBezTo>
                        <a:cubicBezTo>
                          <a:pt x="8115988" y="17578"/>
                          <a:pt x="7797033" y="6631"/>
                          <a:pt x="7544943" y="27432"/>
                        </a:cubicBezTo>
                        <a:cubicBezTo>
                          <a:pt x="7292854" y="48233"/>
                          <a:pt x="7108060" y="41767"/>
                          <a:pt x="6992874" y="27432"/>
                        </a:cubicBezTo>
                        <a:cubicBezTo>
                          <a:pt x="6877688" y="13097"/>
                          <a:pt x="6668930" y="7947"/>
                          <a:pt x="6440805" y="27432"/>
                        </a:cubicBezTo>
                        <a:cubicBezTo>
                          <a:pt x="6212680" y="46917"/>
                          <a:pt x="6027476" y="35225"/>
                          <a:pt x="5888736" y="27432"/>
                        </a:cubicBezTo>
                        <a:cubicBezTo>
                          <a:pt x="5749996" y="19639"/>
                          <a:pt x="5574559" y="43627"/>
                          <a:pt x="5336667" y="27432"/>
                        </a:cubicBezTo>
                        <a:cubicBezTo>
                          <a:pt x="5098775" y="11237"/>
                          <a:pt x="4837534" y="41882"/>
                          <a:pt x="4574286" y="27432"/>
                        </a:cubicBezTo>
                        <a:cubicBezTo>
                          <a:pt x="4311038" y="12982"/>
                          <a:pt x="4126419" y="26678"/>
                          <a:pt x="3917061" y="27432"/>
                        </a:cubicBezTo>
                        <a:cubicBezTo>
                          <a:pt x="3707704" y="28186"/>
                          <a:pt x="3657291" y="40087"/>
                          <a:pt x="3575304" y="27432"/>
                        </a:cubicBezTo>
                        <a:cubicBezTo>
                          <a:pt x="3493317" y="14777"/>
                          <a:pt x="3185226" y="45867"/>
                          <a:pt x="3023235" y="27432"/>
                        </a:cubicBezTo>
                        <a:cubicBezTo>
                          <a:pt x="2861244" y="8997"/>
                          <a:pt x="2597085" y="35801"/>
                          <a:pt x="2260854" y="27432"/>
                        </a:cubicBezTo>
                        <a:cubicBezTo>
                          <a:pt x="1924623" y="19063"/>
                          <a:pt x="1996678" y="15705"/>
                          <a:pt x="1813941" y="27432"/>
                        </a:cubicBezTo>
                        <a:cubicBezTo>
                          <a:pt x="1631204" y="39159"/>
                          <a:pt x="1187542" y="49167"/>
                          <a:pt x="946404" y="27432"/>
                        </a:cubicBezTo>
                        <a:cubicBezTo>
                          <a:pt x="705266" y="5697"/>
                          <a:pt x="404743" y="28229"/>
                          <a:pt x="0" y="27432"/>
                        </a:cubicBezTo>
                        <a:cubicBezTo>
                          <a:pt x="244" y="15297"/>
                          <a:pt x="645" y="7129"/>
                          <a:pt x="0" y="0"/>
                        </a:cubicBezTo>
                        <a:close/>
                      </a:path>
                      <a:path w="10515600" h="27432" stroke="0" extrusionOk="0">
                        <a:moveTo>
                          <a:pt x="0" y="0"/>
                        </a:moveTo>
                        <a:cubicBezTo>
                          <a:pt x="230793" y="14353"/>
                          <a:pt x="332416" y="21392"/>
                          <a:pt x="552069" y="0"/>
                        </a:cubicBezTo>
                        <a:cubicBezTo>
                          <a:pt x="771722" y="-21392"/>
                          <a:pt x="761737" y="-14337"/>
                          <a:pt x="893826" y="0"/>
                        </a:cubicBezTo>
                        <a:cubicBezTo>
                          <a:pt x="1025915" y="14337"/>
                          <a:pt x="1441584" y="-15498"/>
                          <a:pt x="1761363" y="0"/>
                        </a:cubicBezTo>
                        <a:cubicBezTo>
                          <a:pt x="2081142" y="15498"/>
                          <a:pt x="2111503" y="7278"/>
                          <a:pt x="2313432" y="0"/>
                        </a:cubicBezTo>
                        <a:cubicBezTo>
                          <a:pt x="2515361" y="-7278"/>
                          <a:pt x="2743584" y="-17845"/>
                          <a:pt x="2865501" y="0"/>
                        </a:cubicBezTo>
                        <a:cubicBezTo>
                          <a:pt x="2987418" y="17845"/>
                          <a:pt x="3345183" y="8208"/>
                          <a:pt x="3733038" y="0"/>
                        </a:cubicBezTo>
                        <a:cubicBezTo>
                          <a:pt x="4120893" y="-8208"/>
                          <a:pt x="4009066" y="-3159"/>
                          <a:pt x="4179951" y="0"/>
                        </a:cubicBezTo>
                        <a:cubicBezTo>
                          <a:pt x="4350836" y="3159"/>
                          <a:pt x="4735020" y="17517"/>
                          <a:pt x="5047488" y="0"/>
                        </a:cubicBezTo>
                        <a:cubicBezTo>
                          <a:pt x="5359956" y="-17517"/>
                          <a:pt x="5662148" y="-17777"/>
                          <a:pt x="5915025" y="0"/>
                        </a:cubicBezTo>
                        <a:cubicBezTo>
                          <a:pt x="6167902" y="17777"/>
                          <a:pt x="6308797" y="30350"/>
                          <a:pt x="6572250" y="0"/>
                        </a:cubicBezTo>
                        <a:cubicBezTo>
                          <a:pt x="6835703" y="-30350"/>
                          <a:pt x="7107419" y="-9627"/>
                          <a:pt x="7439787" y="0"/>
                        </a:cubicBezTo>
                        <a:cubicBezTo>
                          <a:pt x="7772155" y="9627"/>
                          <a:pt x="7844034" y="-9098"/>
                          <a:pt x="7991856" y="0"/>
                        </a:cubicBezTo>
                        <a:cubicBezTo>
                          <a:pt x="8139678" y="9098"/>
                          <a:pt x="8289889" y="-20239"/>
                          <a:pt x="8543925" y="0"/>
                        </a:cubicBezTo>
                        <a:cubicBezTo>
                          <a:pt x="8797961" y="20239"/>
                          <a:pt x="8994198" y="29575"/>
                          <a:pt x="9306306" y="0"/>
                        </a:cubicBezTo>
                        <a:cubicBezTo>
                          <a:pt x="9618414" y="-29575"/>
                          <a:pt x="9739118" y="-23835"/>
                          <a:pt x="9858375" y="0"/>
                        </a:cubicBezTo>
                        <a:cubicBezTo>
                          <a:pt x="9977632" y="23835"/>
                          <a:pt x="10370488" y="-4069"/>
                          <a:pt x="10515600" y="0"/>
                        </a:cubicBezTo>
                        <a:cubicBezTo>
                          <a:pt x="10515650" y="5798"/>
                          <a:pt x="10515903" y="19375"/>
                          <a:pt x="10515600" y="27432"/>
                        </a:cubicBezTo>
                        <a:cubicBezTo>
                          <a:pt x="10304538" y="42307"/>
                          <a:pt x="10069280" y="3335"/>
                          <a:pt x="9753219" y="27432"/>
                        </a:cubicBezTo>
                        <a:cubicBezTo>
                          <a:pt x="9437158" y="51529"/>
                          <a:pt x="9488415" y="23852"/>
                          <a:pt x="9411462" y="27432"/>
                        </a:cubicBezTo>
                        <a:cubicBezTo>
                          <a:pt x="9334509" y="31012"/>
                          <a:pt x="9183755" y="44107"/>
                          <a:pt x="8964549" y="27432"/>
                        </a:cubicBezTo>
                        <a:cubicBezTo>
                          <a:pt x="8745343" y="10757"/>
                          <a:pt x="8279150" y="61693"/>
                          <a:pt x="8097012" y="27432"/>
                        </a:cubicBezTo>
                        <a:cubicBezTo>
                          <a:pt x="7914874" y="-6829"/>
                          <a:pt x="7608717" y="59556"/>
                          <a:pt x="7439787" y="27432"/>
                        </a:cubicBezTo>
                        <a:cubicBezTo>
                          <a:pt x="7270858" y="-4692"/>
                          <a:pt x="7154492" y="27026"/>
                          <a:pt x="6992874" y="27432"/>
                        </a:cubicBezTo>
                        <a:cubicBezTo>
                          <a:pt x="6831256" y="27838"/>
                          <a:pt x="6536817" y="51174"/>
                          <a:pt x="6335649" y="27432"/>
                        </a:cubicBezTo>
                        <a:cubicBezTo>
                          <a:pt x="6134481" y="3690"/>
                          <a:pt x="6097824" y="11070"/>
                          <a:pt x="5993892" y="27432"/>
                        </a:cubicBezTo>
                        <a:cubicBezTo>
                          <a:pt x="5889960" y="43794"/>
                          <a:pt x="5793821" y="34098"/>
                          <a:pt x="5652135" y="27432"/>
                        </a:cubicBezTo>
                        <a:cubicBezTo>
                          <a:pt x="5510449" y="20766"/>
                          <a:pt x="5168382" y="-3650"/>
                          <a:pt x="4994910" y="27432"/>
                        </a:cubicBezTo>
                        <a:cubicBezTo>
                          <a:pt x="4821439" y="58514"/>
                          <a:pt x="4653937" y="21362"/>
                          <a:pt x="4547997" y="27432"/>
                        </a:cubicBezTo>
                        <a:cubicBezTo>
                          <a:pt x="4442057" y="33502"/>
                          <a:pt x="4153363" y="33024"/>
                          <a:pt x="3785616" y="27432"/>
                        </a:cubicBezTo>
                        <a:cubicBezTo>
                          <a:pt x="3417869" y="21840"/>
                          <a:pt x="3544908" y="29840"/>
                          <a:pt x="3338703" y="27432"/>
                        </a:cubicBezTo>
                        <a:cubicBezTo>
                          <a:pt x="3132498" y="25024"/>
                          <a:pt x="2782152" y="45947"/>
                          <a:pt x="2576322" y="27432"/>
                        </a:cubicBezTo>
                        <a:cubicBezTo>
                          <a:pt x="2370492" y="8917"/>
                          <a:pt x="2347214" y="14129"/>
                          <a:pt x="2234565" y="27432"/>
                        </a:cubicBezTo>
                        <a:cubicBezTo>
                          <a:pt x="2121916" y="40735"/>
                          <a:pt x="1785921" y="49081"/>
                          <a:pt x="1472184" y="27432"/>
                        </a:cubicBezTo>
                        <a:cubicBezTo>
                          <a:pt x="1158447" y="5783"/>
                          <a:pt x="1203910" y="37937"/>
                          <a:pt x="1025271" y="27432"/>
                        </a:cubicBezTo>
                        <a:cubicBezTo>
                          <a:pt x="846632" y="16927"/>
                          <a:pt x="846577" y="17996"/>
                          <a:pt x="683514" y="27432"/>
                        </a:cubicBezTo>
                        <a:cubicBezTo>
                          <a:pt x="520451" y="36868"/>
                          <a:pt x="320799" y="46677"/>
                          <a:pt x="0" y="27432"/>
                        </a:cubicBezTo>
                        <a:cubicBezTo>
                          <a:pt x="-510" y="19859"/>
                          <a:pt x="-1106" y="1147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06346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l"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l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63616" y="1584428"/>
            <a:ext cx="0" cy="815735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1637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99342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63616" y="2419804"/>
            <a:ext cx="0" cy="73219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783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648" y="867446"/>
            <a:ext cx="4875585" cy="7403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6" y="867446"/>
            <a:ext cx="5581761" cy="2601725"/>
          </a:xfrm>
        </p:spPr>
        <p:txBody>
          <a:bodyPr anchor="b">
            <a:noAutofit/>
          </a:bodyPr>
          <a:lstStyle>
            <a:lvl1pPr algn="ctr">
              <a:defRPr sz="4551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078014" y="1058118"/>
            <a:ext cx="4501867" cy="6987125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6" y="3469171"/>
            <a:ext cx="5581761" cy="48016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814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910703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71098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47679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29357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42472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82920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48264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867" y="372431"/>
            <a:ext cx="1211072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93186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1596249"/>
            <a:ext cx="11054080" cy="3395698"/>
          </a:xfrm>
        </p:spPr>
        <p:txBody>
          <a:bodyPr anchor="b"/>
          <a:lstStyle>
            <a:lvl1pPr algn="ctr"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12718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15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8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1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11.xml"/><Relationship Id="rId21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124.xml"/><Relationship Id="rId20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18.xml"/><Relationship Id="rId19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Relationship Id="rId22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4" y="2463930"/>
            <a:ext cx="11044014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8/30/2024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0228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4790" r:id="rId1"/>
    <p:sldLayoutId id="2147494791" r:id="rId2"/>
    <p:sldLayoutId id="2147494792" r:id="rId3"/>
    <p:sldLayoutId id="2147494793" r:id="rId4"/>
    <p:sldLayoutId id="2147494794" r:id="rId5"/>
    <p:sldLayoutId id="2147494795" r:id="rId6"/>
    <p:sldLayoutId id="2147494796" r:id="rId7"/>
    <p:sldLayoutId id="2147494797" r:id="rId8"/>
    <p:sldLayoutId id="2147494798" r:id="rId9"/>
    <p:sldLayoutId id="2147494799" r:id="rId10"/>
    <p:sldLayoutId id="2147494800" r:id="rId11"/>
    <p:sldLayoutId id="2147494801" r:id="rId12"/>
    <p:sldLayoutId id="2147494802" r:id="rId13"/>
    <p:sldLayoutId id="2147494803" r:id="rId14"/>
    <p:sldLayoutId id="2147494804" r:id="rId15"/>
    <p:sldLayoutId id="2147494805" r:id="rId16"/>
    <p:sldLayoutId id="2147494806" r:id="rId17"/>
  </p:sldLayoutIdLst>
  <p:hf sldNum="0" hdr="0" ftr="0" dt="0"/>
  <p:txStyles>
    <p:titleStyle>
      <a:lvl1pPr algn="ctr" defTabSz="650230" rtl="0" eaLnBrk="1" latinLnBrk="0" hangingPunct="1">
        <a:spcBef>
          <a:spcPct val="0"/>
        </a:spcBef>
        <a:buNone/>
        <a:defRPr sz="5689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87672" indent="-435193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844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1023984" indent="-383994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256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459177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276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971169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2380763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865164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3415840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3966516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4417638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472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17" r:id="rId1"/>
  </p:sldLayoutIdLst>
  <p:txStyles>
    <p:titleStyle>
      <a:lvl1pPr algn="l" defTabSz="731540" rtl="0" eaLnBrk="1" latinLnBrk="0" hangingPunct="1">
        <a:lnSpc>
          <a:spcPct val="100000"/>
        </a:lnSpc>
        <a:spcBef>
          <a:spcPct val="0"/>
        </a:spcBef>
        <a:buNone/>
        <a:defRPr sz="3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6" indent="-182886" algn="l" defTabSz="731540" rtl="0" eaLnBrk="1" latinLnBrk="0" hangingPunct="1">
        <a:lnSpc>
          <a:spcPct val="110000"/>
        </a:lnSpc>
        <a:spcBef>
          <a:spcPts val="800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5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4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9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6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73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50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7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904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7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4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1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8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5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8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19" r:id="rId1"/>
    <p:sldLayoutId id="2147498320" r:id="rId2"/>
    <p:sldLayoutId id="2147498321" r:id="rId3"/>
    <p:sldLayoutId id="2147498322" r:id="rId4"/>
    <p:sldLayoutId id="2147498323" r:id="rId5"/>
    <p:sldLayoutId id="2147498324" r:id="rId6"/>
    <p:sldLayoutId id="2147498325" r:id="rId7"/>
    <p:sldLayoutId id="2147498326" r:id="rId8"/>
    <p:sldLayoutId id="2147498327" r:id="rId9"/>
    <p:sldLayoutId id="2147498328" r:id="rId10"/>
    <p:sldLayoutId id="2147498329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5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54E55-F1A3-4015-9FD6-F1ACC7322262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2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31" r:id="rId1"/>
    <p:sldLayoutId id="2147498332" r:id="rId2"/>
    <p:sldLayoutId id="2147498333" r:id="rId3"/>
    <p:sldLayoutId id="2147498334" r:id="rId4"/>
    <p:sldLayoutId id="2147498335" r:id="rId5"/>
    <p:sldLayoutId id="2147498336" r:id="rId6"/>
    <p:sldLayoutId id="2147498337" r:id="rId7"/>
    <p:sldLayoutId id="2147498338" r:id="rId8"/>
    <p:sldLayoutId id="2147498339" r:id="rId9"/>
    <p:sldLayoutId id="2147498340" r:id="rId10"/>
    <p:sldLayoutId id="2147498341" r:id="rId11"/>
  </p:sldLayoutIdLst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50000"/>
              </a:schemeClr>
            </a:gs>
            <a:gs pos="34000">
              <a:schemeClr val="tx1">
                <a:lumMod val="65000"/>
                <a:lumOff val="35000"/>
              </a:schemeClr>
            </a:gs>
            <a:gs pos="69000">
              <a:schemeClr val="bg2">
                <a:lumMod val="25000"/>
              </a:schemeClr>
            </a:gs>
            <a:gs pos="97000">
              <a:schemeClr val="bg2">
                <a:lumMod val="2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roup 207">
            <a:extLst>
              <a:ext uri="{FF2B5EF4-FFF2-40B4-BE49-F238E27FC236}">
                <a16:creationId xmlns:a16="http://schemas.microsoft.com/office/drawing/2014/main" id="{74D08CE6-2279-4E87-80E8-328CE32FB661}"/>
              </a:ext>
            </a:extLst>
          </p:cNvPr>
          <p:cNvGrpSpPr/>
          <p:nvPr userDrawn="1"/>
        </p:nvGrpSpPr>
        <p:grpSpPr bwMode="ltGray">
          <a:xfrm>
            <a:off x="1423706" y="9205622"/>
            <a:ext cx="6718114" cy="204800"/>
            <a:chOff x="1934816" y="1379408"/>
            <a:chExt cx="6298232" cy="144000"/>
          </a:xfrm>
          <a:solidFill>
            <a:schemeClr val="accent3">
              <a:lumMod val="50000"/>
            </a:schemeClr>
          </a:solidFill>
        </p:grpSpPr>
        <p:sp>
          <p:nvSpPr>
            <p:cNvPr id="209" name="Isosceles Triangle 208">
              <a:extLst>
                <a:ext uri="{FF2B5EF4-FFF2-40B4-BE49-F238E27FC236}">
                  <a16:creationId xmlns:a16="http://schemas.microsoft.com/office/drawing/2014/main" id="{28B61858-01AC-498B-A1A4-4FFDC856AC2A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193667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0" name="Isosceles Triangle 209">
              <a:extLst>
                <a:ext uri="{FF2B5EF4-FFF2-40B4-BE49-F238E27FC236}">
                  <a16:creationId xmlns:a16="http://schemas.microsoft.com/office/drawing/2014/main" id="{CD7E42CE-458D-45C3-B923-B07618DDC7F6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234671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1" name="Isosceles Triangle 210">
              <a:extLst>
                <a:ext uri="{FF2B5EF4-FFF2-40B4-BE49-F238E27FC236}">
                  <a16:creationId xmlns:a16="http://schemas.microsoft.com/office/drawing/2014/main" id="{1E98C415-AEA4-4677-B981-79960A51802C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275674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2" name="Isosceles Triangle 211">
              <a:extLst>
                <a:ext uri="{FF2B5EF4-FFF2-40B4-BE49-F238E27FC236}">
                  <a16:creationId xmlns:a16="http://schemas.microsoft.com/office/drawing/2014/main" id="{3705CF83-CB5A-407F-B440-B0FAAA6A324B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16677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3" name="Isosceles Triangle 212">
              <a:extLst>
                <a:ext uri="{FF2B5EF4-FFF2-40B4-BE49-F238E27FC236}">
                  <a16:creationId xmlns:a16="http://schemas.microsoft.com/office/drawing/2014/main" id="{78D8BA70-9740-43F1-B08C-AF1363D30393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57681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4" name="Isosceles Triangle 213">
              <a:extLst>
                <a:ext uri="{FF2B5EF4-FFF2-40B4-BE49-F238E27FC236}">
                  <a16:creationId xmlns:a16="http://schemas.microsoft.com/office/drawing/2014/main" id="{7CB94ABC-D8CA-430C-909F-FEE86F7B6F19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98684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5" name="Isosceles Triangle 214">
              <a:extLst>
                <a:ext uri="{FF2B5EF4-FFF2-40B4-BE49-F238E27FC236}">
                  <a16:creationId xmlns:a16="http://schemas.microsoft.com/office/drawing/2014/main" id="{D61AF376-72EF-4836-AFA6-B7DBA522BE31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439688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6" name="Isosceles Triangle 215">
              <a:extLst>
                <a:ext uri="{FF2B5EF4-FFF2-40B4-BE49-F238E27FC236}">
                  <a16:creationId xmlns:a16="http://schemas.microsoft.com/office/drawing/2014/main" id="{985574E1-2044-43B2-8EF4-D8D5DAD1F161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480691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7" name="Isosceles Triangle 216">
              <a:extLst>
                <a:ext uri="{FF2B5EF4-FFF2-40B4-BE49-F238E27FC236}">
                  <a16:creationId xmlns:a16="http://schemas.microsoft.com/office/drawing/2014/main" id="{1244D39C-F5A6-451D-B9A4-69332A58A29F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521694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8" name="Isosceles Triangle 217">
              <a:extLst>
                <a:ext uri="{FF2B5EF4-FFF2-40B4-BE49-F238E27FC236}">
                  <a16:creationId xmlns:a16="http://schemas.microsoft.com/office/drawing/2014/main" id="{2625D529-DACE-4FE2-9B75-0CA38C27ED44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562698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9" name="Isosceles Triangle 218">
              <a:extLst>
                <a:ext uri="{FF2B5EF4-FFF2-40B4-BE49-F238E27FC236}">
                  <a16:creationId xmlns:a16="http://schemas.microsoft.com/office/drawing/2014/main" id="{A57A6747-A573-4A0D-9401-42558DEEB477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03701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0" name="Isosceles Triangle 219">
              <a:extLst>
                <a:ext uri="{FF2B5EF4-FFF2-40B4-BE49-F238E27FC236}">
                  <a16:creationId xmlns:a16="http://schemas.microsoft.com/office/drawing/2014/main" id="{209F2135-27DE-4AB4-9357-584990C33C00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44705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1" name="Isosceles Triangle 220">
              <a:extLst>
                <a:ext uri="{FF2B5EF4-FFF2-40B4-BE49-F238E27FC236}">
                  <a16:creationId xmlns:a16="http://schemas.microsoft.com/office/drawing/2014/main" id="{9B18BA0A-F2E1-4365-97DC-0BECC91F916D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85708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2" name="Isosceles Triangle 221">
              <a:extLst>
                <a:ext uri="{FF2B5EF4-FFF2-40B4-BE49-F238E27FC236}">
                  <a16:creationId xmlns:a16="http://schemas.microsoft.com/office/drawing/2014/main" id="{A76E9515-6A83-49E9-A8B6-82EB0631582D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726711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3" name="Isosceles Triangle 222">
              <a:extLst>
                <a:ext uri="{FF2B5EF4-FFF2-40B4-BE49-F238E27FC236}">
                  <a16:creationId xmlns:a16="http://schemas.microsoft.com/office/drawing/2014/main" id="{060A141A-7C87-4642-AF97-5F25168DF151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767715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4" name="Isosceles Triangle 223">
              <a:extLst>
                <a:ext uri="{FF2B5EF4-FFF2-40B4-BE49-F238E27FC236}">
                  <a16:creationId xmlns:a16="http://schemas.microsoft.com/office/drawing/2014/main" id="{A68E6827-7E73-44F4-9687-377EB0DBC0DC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808718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F3411FE-0404-4A80-BE1B-A741A3963105}"/>
              </a:ext>
            </a:extLst>
          </p:cNvPr>
          <p:cNvGrpSpPr/>
          <p:nvPr userDrawn="1"/>
        </p:nvGrpSpPr>
        <p:grpSpPr bwMode="ltGray">
          <a:xfrm>
            <a:off x="418875" y="1034056"/>
            <a:ext cx="598004" cy="8334702"/>
            <a:chOff x="823807" y="646764"/>
            <a:chExt cx="560629" cy="586033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8ADA0DB-BD7F-4598-BB12-0FD2CB7FBA56}"/>
                </a:ext>
              </a:extLst>
            </p:cNvPr>
            <p:cNvGrpSpPr/>
            <p:nvPr userDrawn="1"/>
          </p:nvGrpSpPr>
          <p:grpSpPr bwMode="ltGray">
            <a:xfrm>
              <a:off x="823807" y="1269913"/>
              <a:ext cx="560629" cy="252000"/>
              <a:chOff x="9609371" y="214009"/>
              <a:chExt cx="1185182" cy="667614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A3B04001-5038-4DDD-BA33-414F5FADC8F1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A4D4A327-D3CE-4D58-AD36-B4FFFC72294B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6C3F36F-DF3F-4699-99D6-D79524E06A20}"/>
                </a:ext>
              </a:extLst>
            </p:cNvPr>
            <p:cNvGrpSpPr/>
            <p:nvPr userDrawn="1"/>
          </p:nvGrpSpPr>
          <p:grpSpPr bwMode="ltGray">
            <a:xfrm>
              <a:off x="823807" y="646764"/>
              <a:ext cx="560629" cy="252000"/>
              <a:chOff x="9609371" y="214009"/>
              <a:chExt cx="1185182" cy="667614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2A8788C4-5F7E-408D-9366-AE0CCA593E39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609FAA70-C1DA-4DD1-8953-647D41CD208B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BFCA10B-F204-42CC-86A7-8881BAC2BBA1}"/>
                </a:ext>
              </a:extLst>
            </p:cNvPr>
            <p:cNvGrpSpPr/>
            <p:nvPr userDrawn="1"/>
          </p:nvGrpSpPr>
          <p:grpSpPr bwMode="ltGray">
            <a:xfrm>
              <a:off x="823807" y="2516211"/>
              <a:ext cx="560629" cy="252000"/>
              <a:chOff x="9609371" y="214009"/>
              <a:chExt cx="1185182" cy="667614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336C2E17-AEC7-4662-96E3-7C7037B4D812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24C4E9C0-7E06-409D-9DD8-088B22500B59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6ACA5A7-B37B-4DB5-8BAE-4941EE4B569F}"/>
                </a:ext>
              </a:extLst>
            </p:cNvPr>
            <p:cNvGrpSpPr/>
            <p:nvPr userDrawn="1"/>
          </p:nvGrpSpPr>
          <p:grpSpPr bwMode="ltGray">
            <a:xfrm>
              <a:off x="823807" y="1893062"/>
              <a:ext cx="560629" cy="252000"/>
              <a:chOff x="9609371" y="214009"/>
              <a:chExt cx="1185182" cy="667614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E6A9E893-78A1-48E3-B083-2E83F8AA0EBF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F51A8A6-BACE-4CCD-AB88-1F0905ADBD3B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FA58228-EF18-49C2-85CF-0CC1B8B4F12D}"/>
                </a:ext>
              </a:extLst>
            </p:cNvPr>
            <p:cNvGrpSpPr/>
            <p:nvPr userDrawn="1"/>
          </p:nvGrpSpPr>
          <p:grpSpPr bwMode="ltGray">
            <a:xfrm>
              <a:off x="823807" y="3762509"/>
              <a:ext cx="560629" cy="252000"/>
              <a:chOff x="9609371" y="214009"/>
              <a:chExt cx="1185182" cy="667614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1E45429A-A585-4EAA-BAA6-9E770F0CD512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B4289F0-7B0E-469F-A594-3C71263405DB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5F53879-0106-48A1-9872-9E4E0B730739}"/>
                </a:ext>
              </a:extLst>
            </p:cNvPr>
            <p:cNvGrpSpPr/>
            <p:nvPr userDrawn="1"/>
          </p:nvGrpSpPr>
          <p:grpSpPr bwMode="ltGray">
            <a:xfrm>
              <a:off x="823807" y="3139360"/>
              <a:ext cx="560629" cy="252000"/>
              <a:chOff x="9609371" y="214009"/>
              <a:chExt cx="1185182" cy="667614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8591BA46-D245-406C-A366-7076EA152FD8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C7FC54B5-3B57-4A7E-A0E1-DB6944326370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CCCC63E-9C75-4B61-9BAE-DAD2630FA951}"/>
                </a:ext>
              </a:extLst>
            </p:cNvPr>
            <p:cNvGrpSpPr/>
            <p:nvPr userDrawn="1"/>
          </p:nvGrpSpPr>
          <p:grpSpPr bwMode="ltGray">
            <a:xfrm>
              <a:off x="823807" y="5008807"/>
              <a:ext cx="560629" cy="252000"/>
              <a:chOff x="9609371" y="214009"/>
              <a:chExt cx="1185182" cy="667614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E4DA1190-55F2-487B-83B7-CC67FF372072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267BB02-A8B7-423A-A5CC-01CC00B7358E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4D46D52-EF9A-40F7-A43C-D96296BA93AA}"/>
                </a:ext>
              </a:extLst>
            </p:cNvPr>
            <p:cNvGrpSpPr/>
            <p:nvPr userDrawn="1"/>
          </p:nvGrpSpPr>
          <p:grpSpPr bwMode="ltGray">
            <a:xfrm>
              <a:off x="823807" y="4385658"/>
              <a:ext cx="560629" cy="252000"/>
              <a:chOff x="9609371" y="214009"/>
              <a:chExt cx="1185182" cy="667614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0EBDDB39-66EB-4653-80EC-EF427C0DD9B2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5CF2488-6BFB-46E3-895B-CD948CF0D1A1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426856A-91AC-43CF-A9B5-4BF33A7E62A7}"/>
                </a:ext>
              </a:extLst>
            </p:cNvPr>
            <p:cNvGrpSpPr/>
            <p:nvPr userDrawn="1"/>
          </p:nvGrpSpPr>
          <p:grpSpPr bwMode="ltGray">
            <a:xfrm>
              <a:off x="823807" y="6255101"/>
              <a:ext cx="560629" cy="252000"/>
              <a:chOff x="9609371" y="214009"/>
              <a:chExt cx="1185182" cy="667614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E1A66B4-24B8-41B6-A1DA-B191F1CE2C68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EA44D94-8420-4697-A34E-335461C8120F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B79BFC1-4E08-423C-AD6B-1BB7D70043F1}"/>
                </a:ext>
              </a:extLst>
            </p:cNvPr>
            <p:cNvGrpSpPr/>
            <p:nvPr userDrawn="1"/>
          </p:nvGrpSpPr>
          <p:grpSpPr bwMode="ltGray">
            <a:xfrm>
              <a:off x="823807" y="5631956"/>
              <a:ext cx="560629" cy="252000"/>
              <a:chOff x="9609371" y="214009"/>
              <a:chExt cx="1185182" cy="667614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A5CF217-137E-47A2-9EBE-3D4D8704FCBE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6E9E628C-E5B0-4006-A684-9959E9BFD0C3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F55F3B-36AB-4155-8593-9E6AD42F5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549" y="519290"/>
            <a:ext cx="10713702" cy="1885245"/>
          </a:xfrm>
          <a:prstGeom prst="rect">
            <a:avLst/>
          </a:prstGeom>
          <a:noFill/>
          <a:ln w="19050">
            <a:noFill/>
          </a:ln>
        </p:spPr>
        <p:txBody>
          <a:bodyPr vert="horz" lIns="180000" tIns="180000" rIns="180000" bIns="1800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C5360-E815-4AA6-8B80-8822A5428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5549" y="2596444"/>
            <a:ext cx="10713700" cy="61885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7279C5-E4D6-4969-A892-DCE7D824D8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accent4"/>
                </a:solidFill>
              </a:defRPr>
            </a:lvl1pPr>
          </a:lstStyle>
          <a:p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168C382-4C37-4123-B372-CE59694DB4DC}"/>
              </a:ext>
            </a:extLst>
          </p:cNvPr>
          <p:cNvCxnSpPr/>
          <p:nvPr userDrawn="1"/>
        </p:nvCxnSpPr>
        <p:spPr bwMode="ltGray">
          <a:xfrm>
            <a:off x="12556894" y="529675"/>
            <a:ext cx="0" cy="9227874"/>
          </a:xfrm>
          <a:prstGeom prst="line">
            <a:avLst/>
          </a:prstGeom>
          <a:ln w="2222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C1FC2CC-E344-44FA-8F21-311C8F2F4D94}"/>
              </a:ext>
            </a:extLst>
          </p:cNvPr>
          <p:cNvGrpSpPr/>
          <p:nvPr userDrawn="1"/>
        </p:nvGrpSpPr>
        <p:grpSpPr bwMode="ltGray">
          <a:xfrm>
            <a:off x="12001086" y="545158"/>
            <a:ext cx="120950" cy="9149753"/>
            <a:chOff x="11251017" y="383314"/>
            <a:chExt cx="113391" cy="643342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A35CA43-4430-413D-BC2C-A2C0FF28078A}"/>
                </a:ext>
              </a:extLst>
            </p:cNvPr>
            <p:cNvGrpSpPr>
              <a:grpSpLocks noChangeAspect="1"/>
            </p:cNvGrpSpPr>
            <p:nvPr userDrawn="1"/>
          </p:nvGrpSpPr>
          <p:grpSpPr bwMode="ltGray">
            <a:xfrm flipV="1">
              <a:off x="11255522" y="383314"/>
              <a:ext cx="108000" cy="1128940"/>
              <a:chOff x="823807" y="646764"/>
              <a:chExt cx="560629" cy="5860337"/>
            </a:xfrm>
          </p:grpSpPr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60F7BE71-1257-44AF-81DA-2BFE617496CC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269913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206" name="Straight Connector 205">
                  <a:extLst>
                    <a:ext uri="{FF2B5EF4-FFF2-40B4-BE49-F238E27FC236}">
                      <a16:creationId xmlns:a16="http://schemas.microsoft.com/office/drawing/2014/main" id="{AAC816FB-D1CD-4998-AA27-D7C47321A828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CBA52708-FBA9-4D3F-8AFD-2A0C42939E5A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F8C248E4-222F-4071-83EE-77FBF532D761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46764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9EFD3D59-4601-4509-B8A8-3A8318FC5FD0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Connector 204">
                  <a:extLst>
                    <a:ext uri="{FF2B5EF4-FFF2-40B4-BE49-F238E27FC236}">
                      <a16:creationId xmlns:a16="http://schemas.microsoft.com/office/drawing/2014/main" id="{4CC53A45-BAD2-4DCE-A9D0-8859E9ABA6DF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E9D3F2BA-A7D4-4B12-98C6-E3D44B94F0AF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251621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202" name="Straight Connector 201">
                  <a:extLst>
                    <a:ext uri="{FF2B5EF4-FFF2-40B4-BE49-F238E27FC236}">
                      <a16:creationId xmlns:a16="http://schemas.microsoft.com/office/drawing/2014/main" id="{608B34BB-4C48-4749-A1FB-3544A4261A19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6932DFEA-755B-46DB-B90A-33D6E50127E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C7322DD9-870D-449A-88A5-C2262C783FC0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893062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200" name="Straight Connector 199">
                  <a:extLst>
                    <a:ext uri="{FF2B5EF4-FFF2-40B4-BE49-F238E27FC236}">
                      <a16:creationId xmlns:a16="http://schemas.microsoft.com/office/drawing/2014/main" id="{FAD59D96-DD4C-4117-9BD2-5F905FCB4F4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200">
                  <a:extLst>
                    <a:ext uri="{FF2B5EF4-FFF2-40B4-BE49-F238E27FC236}">
                      <a16:creationId xmlns:a16="http://schemas.microsoft.com/office/drawing/2014/main" id="{C76AFD39-F790-455E-B01A-CBF1A46161F5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A53E4027-BE2F-463B-938D-8F626990085A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762509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98" name="Straight Connector 197">
                  <a:extLst>
                    <a:ext uri="{FF2B5EF4-FFF2-40B4-BE49-F238E27FC236}">
                      <a16:creationId xmlns:a16="http://schemas.microsoft.com/office/drawing/2014/main" id="{A290CACA-2AD6-4E77-8203-6181303AC695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>
                  <a:extLst>
                    <a:ext uri="{FF2B5EF4-FFF2-40B4-BE49-F238E27FC236}">
                      <a16:creationId xmlns:a16="http://schemas.microsoft.com/office/drawing/2014/main" id="{3DF95B9B-BF14-4757-8337-8EF6183E5B6F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>
                <a:extLst>
                  <a:ext uri="{FF2B5EF4-FFF2-40B4-BE49-F238E27FC236}">
                    <a16:creationId xmlns:a16="http://schemas.microsoft.com/office/drawing/2014/main" id="{0AEB4FA3-F09D-4D46-BDF9-249488CC1376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139360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96" name="Straight Connector 195">
                  <a:extLst>
                    <a:ext uri="{FF2B5EF4-FFF2-40B4-BE49-F238E27FC236}">
                      <a16:creationId xmlns:a16="http://schemas.microsoft.com/office/drawing/2014/main" id="{4E5DC4FD-D4B8-4C42-8A18-1959718BB72F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Straight Connector 196">
                  <a:extLst>
                    <a:ext uri="{FF2B5EF4-FFF2-40B4-BE49-F238E27FC236}">
                      <a16:creationId xmlns:a16="http://schemas.microsoft.com/office/drawing/2014/main" id="{791F0501-8134-4B7B-9256-DC2DB87E320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4E52A80F-AEC6-4D02-86D1-D1D6526A8E8B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008807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94" name="Straight Connector 193">
                  <a:extLst>
                    <a:ext uri="{FF2B5EF4-FFF2-40B4-BE49-F238E27FC236}">
                      <a16:creationId xmlns:a16="http://schemas.microsoft.com/office/drawing/2014/main" id="{0F2CDBF3-CB2C-4F12-882B-099C99B5E1BA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>
                  <a:extLst>
                    <a:ext uri="{FF2B5EF4-FFF2-40B4-BE49-F238E27FC236}">
                      <a16:creationId xmlns:a16="http://schemas.microsoft.com/office/drawing/2014/main" id="{522E2A6E-F051-48DF-B7C5-D5BEAB6C42EA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A9B43CDC-7F6B-4D1B-A4A4-BC2E1A5B11E2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4385658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92" name="Straight Connector 191">
                  <a:extLst>
                    <a:ext uri="{FF2B5EF4-FFF2-40B4-BE49-F238E27FC236}">
                      <a16:creationId xmlns:a16="http://schemas.microsoft.com/office/drawing/2014/main" id="{FA76246B-BE58-4BF1-83CC-BA3B44CD3A64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>
                  <a:extLst>
                    <a:ext uri="{FF2B5EF4-FFF2-40B4-BE49-F238E27FC236}">
                      <a16:creationId xmlns:a16="http://schemas.microsoft.com/office/drawing/2014/main" id="{F5672388-9715-43DC-9954-308DDB3F3843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46A7B103-8EF8-4CA6-93A6-E40833D181C3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25510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90" name="Straight Connector 189">
                  <a:extLst>
                    <a:ext uri="{FF2B5EF4-FFF2-40B4-BE49-F238E27FC236}">
                      <a16:creationId xmlns:a16="http://schemas.microsoft.com/office/drawing/2014/main" id="{DCA6EE69-51BE-4756-AAF7-3E1EFA26C690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>
                  <a:extLst>
                    <a:ext uri="{FF2B5EF4-FFF2-40B4-BE49-F238E27FC236}">
                      <a16:creationId xmlns:a16="http://schemas.microsoft.com/office/drawing/2014/main" id="{FA6ED4EC-2DBB-4573-87AA-DD06D1F3C8A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7" name="Group 186">
                <a:extLst>
                  <a:ext uri="{FF2B5EF4-FFF2-40B4-BE49-F238E27FC236}">
                    <a16:creationId xmlns:a16="http://schemas.microsoft.com/office/drawing/2014/main" id="{0189110F-9EC5-4AC2-BE15-A0F5C97DD444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631956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88" name="Straight Connector 187">
                  <a:extLst>
                    <a:ext uri="{FF2B5EF4-FFF2-40B4-BE49-F238E27FC236}">
                      <a16:creationId xmlns:a16="http://schemas.microsoft.com/office/drawing/2014/main" id="{08F5A520-D354-4B8D-BC26-7E3AB06569D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>
                  <a:extLst>
                    <a:ext uri="{FF2B5EF4-FFF2-40B4-BE49-F238E27FC236}">
                      <a16:creationId xmlns:a16="http://schemas.microsoft.com/office/drawing/2014/main" id="{AE045936-6A7A-4789-9CD2-2BCDA51FE5B4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3FD5B76-34FB-4520-A3C8-9941E4802A06}"/>
                </a:ext>
              </a:extLst>
            </p:cNvPr>
            <p:cNvGrpSpPr>
              <a:grpSpLocks noChangeAspect="1"/>
            </p:cNvGrpSpPr>
            <p:nvPr userDrawn="1"/>
          </p:nvGrpSpPr>
          <p:grpSpPr bwMode="ltGray">
            <a:xfrm flipV="1">
              <a:off x="11251017" y="1598478"/>
              <a:ext cx="108000" cy="1128940"/>
              <a:chOff x="823807" y="646764"/>
              <a:chExt cx="560629" cy="5860337"/>
            </a:xfrm>
          </p:grpSpPr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8E545BA1-8AB3-4C90-9487-D790F88030F5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269913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76" name="Straight Connector 175">
                  <a:extLst>
                    <a:ext uri="{FF2B5EF4-FFF2-40B4-BE49-F238E27FC236}">
                      <a16:creationId xmlns:a16="http://schemas.microsoft.com/office/drawing/2014/main" id="{6D2FBD6B-5FAF-459C-BBF8-0CFFE8AAFF80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>
                  <a:extLst>
                    <a:ext uri="{FF2B5EF4-FFF2-40B4-BE49-F238E27FC236}">
                      <a16:creationId xmlns:a16="http://schemas.microsoft.com/office/drawing/2014/main" id="{08C1B6A9-7418-4513-A6AD-ED06B2F9D0B2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529E7E3B-A6EC-48B8-8669-18A08EA8EE1F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46764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74" name="Straight Connector 173">
                  <a:extLst>
                    <a:ext uri="{FF2B5EF4-FFF2-40B4-BE49-F238E27FC236}">
                      <a16:creationId xmlns:a16="http://schemas.microsoft.com/office/drawing/2014/main" id="{F4A9DB9B-7C75-4C52-A184-24831128227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Straight Connector 174">
                  <a:extLst>
                    <a:ext uri="{FF2B5EF4-FFF2-40B4-BE49-F238E27FC236}">
                      <a16:creationId xmlns:a16="http://schemas.microsoft.com/office/drawing/2014/main" id="{99F96C1E-CB65-4CB3-9B4C-59685D423875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FDF418F0-57D1-4B13-8B27-087BC8788D5C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251621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72" name="Straight Connector 171">
                  <a:extLst>
                    <a:ext uri="{FF2B5EF4-FFF2-40B4-BE49-F238E27FC236}">
                      <a16:creationId xmlns:a16="http://schemas.microsoft.com/office/drawing/2014/main" id="{FFE5886D-4F1C-4A9D-A514-76F36E84FABD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>
                  <a:extLst>
                    <a:ext uri="{FF2B5EF4-FFF2-40B4-BE49-F238E27FC236}">
                      <a16:creationId xmlns:a16="http://schemas.microsoft.com/office/drawing/2014/main" id="{8107F6BB-35DD-407C-AAEF-4D38F0E0E81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B2F16D96-8569-4CB4-BF2B-68BAA358D849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893062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70" name="Straight Connector 169">
                  <a:extLst>
                    <a:ext uri="{FF2B5EF4-FFF2-40B4-BE49-F238E27FC236}">
                      <a16:creationId xmlns:a16="http://schemas.microsoft.com/office/drawing/2014/main" id="{93FDFB3B-58E5-49C3-8952-EE7BF54C48B9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>
                  <a:extLst>
                    <a:ext uri="{FF2B5EF4-FFF2-40B4-BE49-F238E27FC236}">
                      <a16:creationId xmlns:a16="http://schemas.microsoft.com/office/drawing/2014/main" id="{0C4F075C-D251-4D31-B86B-3F872A0A839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225BF993-B03A-4552-BE55-0072939A46DB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762509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68" name="Straight Connector 167">
                  <a:extLst>
                    <a:ext uri="{FF2B5EF4-FFF2-40B4-BE49-F238E27FC236}">
                      <a16:creationId xmlns:a16="http://schemas.microsoft.com/office/drawing/2014/main" id="{A5B3C2A9-1E80-4E35-B8C4-D1B74AA170A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Connector 168">
                  <a:extLst>
                    <a:ext uri="{FF2B5EF4-FFF2-40B4-BE49-F238E27FC236}">
                      <a16:creationId xmlns:a16="http://schemas.microsoft.com/office/drawing/2014/main" id="{B7027720-0F9A-4997-9272-0E6E7252AA9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B97C21F5-1E7C-472C-9F2D-30889D9BB298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139360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D95EFB2A-AA5E-47F1-8CD0-1718FA8C0A1C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>
                  <a:extLst>
                    <a:ext uri="{FF2B5EF4-FFF2-40B4-BE49-F238E27FC236}">
                      <a16:creationId xmlns:a16="http://schemas.microsoft.com/office/drawing/2014/main" id="{1E3B41F6-4604-45E2-8173-F63C2ACE1EC9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A9531EC6-7745-4275-93D2-030076597BDD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008807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928E579E-31A3-4FE4-89AE-18ABBF7AA76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44B8EE79-28B4-4D2D-8CB2-D17C01807BB5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566F19C9-9613-4679-95BB-E3DC5ABFF592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4385658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6EFA9651-A1C1-42B4-8F42-3EFB72CFF78C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2C982EE8-87CD-4CD5-9492-935E1AC291B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A0E72211-DFBB-4CCA-9D4D-CC98EAEB5D06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25510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2CA24DBE-A530-42E4-8844-A1E69C3BFF7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959DB80C-6BBE-4444-818A-890ADBC0E281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DC2F36C9-3FA9-40AE-AB8F-E69DE9E404A7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631956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4B2E69C4-0322-40BD-9544-3AD8BDE60D85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6E52F6EA-DEBF-4D80-87A4-9ABFFEBC97E1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390B1F9-BEB1-4B2E-96EF-027CC1050291}"/>
                </a:ext>
              </a:extLst>
            </p:cNvPr>
            <p:cNvGrpSpPr>
              <a:grpSpLocks noChangeAspect="1"/>
            </p:cNvGrpSpPr>
            <p:nvPr userDrawn="1"/>
          </p:nvGrpSpPr>
          <p:grpSpPr bwMode="ltGray">
            <a:xfrm flipV="1">
              <a:off x="11256052" y="2817231"/>
              <a:ext cx="108000" cy="1128940"/>
              <a:chOff x="823807" y="646764"/>
              <a:chExt cx="560629" cy="5860337"/>
            </a:xfrm>
          </p:grpSpPr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B190F10A-8F98-4DAF-9836-F87968BEFBCC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269913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743775C4-8B9E-4063-84AC-AB3E17C79CD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F409A077-1394-41B1-8C4C-F7816943474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E0DFEA8F-23B2-47FC-BE72-B074C6D521F6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46764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D6704ACD-D574-48D6-B6A9-7CF38E1D9E9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71083131-0D28-428E-9D11-5986C3DF042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F0D34E3D-AF9D-4B71-907B-4B939AA7D8CD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251621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A597A94B-4DE6-4254-A111-17B57435CAE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C48F4BC4-F3F8-4815-9DB1-840483FFAA4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1411844E-B0E2-4FB1-9816-94E61C372117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893062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ACBB654A-4EAD-4FBF-80CF-12F114CD920A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205E88D1-0AC3-4945-B2C0-797A77A773C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F42AE2A0-155C-489E-96DE-9680AFC89B11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762509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AA2EEDD4-F252-4C71-8F18-3A248CD89E46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222ABB66-1E6F-437F-9B73-28F05B20AC52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BF9B46D6-05E2-4327-9844-A18BFD9DAB5A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139360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8CD404FB-1073-4332-9F52-D7CE8B52CD85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A4026EBE-079A-4D34-AC99-27BB3BD9940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495E8416-F7C2-4984-90CB-282238D8FF29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008807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8ED3D435-2134-47A4-8AEC-BBFD5976B3A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92AA8088-51C9-43CD-A093-086E451618A9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8CB00E62-A6CF-4333-AC56-DDBA20486436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4385658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0325B78F-99DD-4130-894A-AAC88075744A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EE2F1D94-AE08-4EA7-91F1-C090B9267145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7923DA68-3002-422D-8937-AFC4CDF31D7A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25510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3D61FCA4-192F-4A44-9CF6-39D58F07E68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ACE78832-3AD6-47CF-8B6F-0C7CCAE7F05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E1B6E473-76AE-464F-A2DD-9E839F43B4C1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631956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47F66FE7-B539-4E2C-99DA-053120A96E18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A8B7B440-761C-48C0-877F-E02E2672CF21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4A4F1BB9-509C-4758-B85B-F62C21322A90}"/>
                </a:ext>
              </a:extLst>
            </p:cNvPr>
            <p:cNvGrpSpPr>
              <a:grpSpLocks noChangeAspect="1"/>
            </p:cNvGrpSpPr>
            <p:nvPr userDrawn="1"/>
          </p:nvGrpSpPr>
          <p:grpSpPr bwMode="ltGray">
            <a:xfrm flipV="1">
              <a:off x="11251547" y="4032395"/>
              <a:ext cx="108000" cy="1128940"/>
              <a:chOff x="823807" y="646764"/>
              <a:chExt cx="560629" cy="5860337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CC52E98B-BB6E-48AB-BE58-E5C4E278EE3E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269913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BE29E36F-0C66-4BB1-AB8C-C0B98D8BA8E1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1F711FB7-9249-4E1D-B741-462D250A9308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59D66259-72A8-47F4-869B-9D489BEFF3B9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46764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F7A08256-2F98-4239-952D-84D04CF4D064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33EEC4A9-8D27-4632-BFFB-BC27117F4AF0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960D3962-548B-473E-8268-FB7031D0C6BF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251621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125CE321-F689-4E7E-BF07-7A69B28B37B3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93AACA41-7158-4326-BB80-813F799E9353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944439E3-EC1D-437C-90A9-EA09A85B1089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893062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FE8A2674-B291-436B-A109-6D0C1DFA432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6A02E488-2707-439B-AC22-2E8332A2C39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4BECEA78-5B77-4A73-B2F4-E6FE6CBAB55F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762509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9863F243-7362-4550-B376-B77CA6B10C07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C4C42D22-226A-49E7-848D-FF2F16DBA5A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DA3EA022-47B2-4BF7-BFC9-503A8E06F13C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139360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9E34DA36-B8EF-4C32-94E8-F61C021933B4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1A63AFFB-FD06-447F-A13B-67526644132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EE9DCD55-7E11-4FC6-A25A-C5DD910F9E0C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008807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E2C08169-603A-4650-B138-32A1EE2E7347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E0F1936B-11E7-447C-8775-6AA0A81516D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3EE1F2C3-C8CD-442F-A318-2511139C48E5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4385658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50A234CA-ABDB-4A4E-981B-9317AC0BD1AF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1E75C28F-4301-4736-AE4F-9B73070E6CEC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F641409E-F58B-4B1B-A5DE-D3AF0099D13A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25510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20C29CB4-D3A4-4423-A5F2-696DD28CD763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872D9876-6AFC-4C3A-B51B-1266F38CB91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94010E35-54AE-4BEA-91C6-B79697C177D6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631956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B9A6BD8B-C7A2-4767-8B05-4F2E641D121C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78874450-D183-478A-8308-B91DBE485D5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3F90F03-DE74-4AE0-BAD3-618DFAE29D5E}"/>
                </a:ext>
              </a:extLst>
            </p:cNvPr>
            <p:cNvGrpSpPr>
              <a:grpSpLocks noChangeAspect="1"/>
            </p:cNvGrpSpPr>
            <p:nvPr userDrawn="1"/>
          </p:nvGrpSpPr>
          <p:grpSpPr bwMode="ltGray">
            <a:xfrm flipV="1">
              <a:off x="11256408" y="5192894"/>
              <a:ext cx="108000" cy="1128940"/>
              <a:chOff x="823807" y="646764"/>
              <a:chExt cx="560629" cy="5860337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1829E466-7AAB-486F-A2BF-84B7B41FFCE1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269913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7996A9AC-3AB5-4514-BD3E-514D962FBBD8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CAD74ACC-B0A8-4DFA-88EA-61F4F4831D94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1E6CB2A5-4DD4-4025-8032-4FE66D8C6055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46764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DA30F717-28E7-4E2B-8E88-5AD473946677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2C9C6C5F-0B3C-4632-A8E8-25198ABCC038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74C2058C-89AC-4433-9BEC-D0767D13810B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251621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3FA9581C-C2D8-4629-9E3E-92F248726E8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63FB4AC9-7188-4D61-A207-9DC43BD8EDB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14286BD1-9CAD-4DCA-9AA2-DDDA83720310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893062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4A6FF60E-409C-4EEC-B1F7-5F1F12C61EF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C99AF263-3575-42AA-8582-9E7972CFB13C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0551D1EC-D55E-48AE-AEFC-A1392875AF25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762509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77F47F4A-1738-4A68-9DC6-B45D519C38F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E4CCCF31-2491-424B-A693-8A4BB7834D44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75B349AC-2E75-4DD9-BDAF-44ED0459C7F7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139360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94B9D801-670C-48DD-954B-8A47B24C027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93721090-9857-4215-A04F-0B0369E19E4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6753001B-DDF1-4B20-881E-8641F46AF57A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008807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26B2D881-A387-4CFC-BF29-117D2B29B3D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0F01A4DB-D2FF-4347-8BA8-0E4C4AD7318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66354242-0E76-4588-9F7B-0509DA07D320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4385658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AEEC84DE-AB8C-4198-B021-010EA5A9E9F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99B5F5E9-3D96-49A5-B75A-EE2F8D733AE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A5043EC2-008D-4B6D-AC84-953D7D7E957B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25510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FE2A5D90-E2C7-41B4-8BDD-6901945122BD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EBDC7AC1-CEA0-4FBF-993A-64B1A402B3B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33774E78-F40A-4F2E-97F8-78B45A1D6AEF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631956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3ED4B3EB-1F17-4E7E-BA53-227D4A7FFB6A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570C5E10-EDF3-4A57-964A-A7EADEFE3078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D1B9C4B-6654-4BC1-94B5-8D59EA46C8DF}"/>
                </a:ext>
              </a:extLst>
            </p:cNvPr>
            <p:cNvGrpSpPr/>
            <p:nvPr userDrawn="1"/>
          </p:nvGrpSpPr>
          <p:grpSpPr bwMode="ltGray">
            <a:xfrm flipV="1">
              <a:off x="11251902" y="6648145"/>
              <a:ext cx="108000" cy="48545"/>
              <a:chOff x="9609371" y="214009"/>
              <a:chExt cx="1185182" cy="667614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56A138F6-C36C-42D7-9FC5-1B5C1B8E3E99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1C775FB4-FFEE-4C85-ABE9-BC3EC2C5C7B4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659CF176-81B4-4943-804D-B453E8A28C0C}"/>
                </a:ext>
              </a:extLst>
            </p:cNvPr>
            <p:cNvGrpSpPr/>
            <p:nvPr userDrawn="1"/>
          </p:nvGrpSpPr>
          <p:grpSpPr bwMode="ltGray">
            <a:xfrm flipV="1">
              <a:off x="11251902" y="6768189"/>
              <a:ext cx="108000" cy="48545"/>
              <a:chOff x="9609371" y="214009"/>
              <a:chExt cx="1185182" cy="667614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60587F02-4514-43DE-B3A9-433D2F06D5AD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C06D143-0748-47D0-B611-C46996855042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5A5BDCC-B5C3-40C5-B023-3BC5F920EFD3}"/>
                </a:ext>
              </a:extLst>
            </p:cNvPr>
            <p:cNvGrpSpPr/>
            <p:nvPr userDrawn="1"/>
          </p:nvGrpSpPr>
          <p:grpSpPr bwMode="ltGray">
            <a:xfrm flipV="1">
              <a:off x="11251902" y="6408058"/>
              <a:ext cx="108000" cy="48545"/>
              <a:chOff x="9609371" y="214009"/>
              <a:chExt cx="1185182" cy="667614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6CDAAEC6-0C9A-4856-8198-59AA25E9A3BE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F54BA676-04B7-4EA6-93A9-EE38FCACE2A2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209FF89-F29B-4094-A366-04717E200E70}"/>
                </a:ext>
              </a:extLst>
            </p:cNvPr>
            <p:cNvGrpSpPr/>
            <p:nvPr userDrawn="1"/>
          </p:nvGrpSpPr>
          <p:grpSpPr bwMode="ltGray">
            <a:xfrm flipV="1">
              <a:off x="11251902" y="6528101"/>
              <a:ext cx="108000" cy="48545"/>
              <a:chOff x="9609371" y="214009"/>
              <a:chExt cx="1185182" cy="667614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ECA70795-1702-485E-AE86-D58132B6ECF0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5FA2304A-6AAC-4A33-986C-DE27C3CF64C6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35737-D740-48D6-ADBF-B8910D619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34883" y="879243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707" spc="-160" smtClean="0">
                <a:solidFill>
                  <a:schemeClr val="bg1"/>
                </a:solidFill>
              </a:defRPr>
            </a:lvl1pPr>
          </a:lstStyle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0E5AEE-BED6-4164-9B3B-8357F8881C70}"/>
              </a:ext>
            </a:extLst>
          </p:cNvPr>
          <p:cNvSpPr/>
          <p:nvPr userDrawn="1"/>
        </p:nvSpPr>
        <p:spPr>
          <a:xfrm>
            <a:off x="0" y="1"/>
            <a:ext cx="13004800" cy="51928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92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BFB0A26B-E98A-4671-AD6E-C6C42EFC35D7}"/>
              </a:ext>
            </a:extLst>
          </p:cNvPr>
          <p:cNvGrpSpPr/>
          <p:nvPr userDrawn="1"/>
        </p:nvGrpSpPr>
        <p:grpSpPr bwMode="ltGray">
          <a:xfrm flipH="1">
            <a:off x="4883903" y="676164"/>
            <a:ext cx="6718114" cy="204800"/>
            <a:chOff x="1934816" y="1379408"/>
            <a:chExt cx="6298232" cy="144000"/>
          </a:xfrm>
          <a:solidFill>
            <a:schemeClr val="accent3">
              <a:lumMod val="50000"/>
            </a:schemeClr>
          </a:solidFill>
        </p:grpSpPr>
        <p:sp>
          <p:nvSpPr>
            <p:cNvPr id="228" name="Isosceles Triangle 227">
              <a:extLst>
                <a:ext uri="{FF2B5EF4-FFF2-40B4-BE49-F238E27FC236}">
                  <a16:creationId xmlns:a16="http://schemas.microsoft.com/office/drawing/2014/main" id="{5FD7D885-4E73-4F3D-940F-9FD1576B1139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193667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9" name="Isosceles Triangle 228">
              <a:extLst>
                <a:ext uri="{FF2B5EF4-FFF2-40B4-BE49-F238E27FC236}">
                  <a16:creationId xmlns:a16="http://schemas.microsoft.com/office/drawing/2014/main" id="{863FC7DD-97AB-4F81-A601-2C420D0E2E1F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234671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0" name="Isosceles Triangle 229">
              <a:extLst>
                <a:ext uri="{FF2B5EF4-FFF2-40B4-BE49-F238E27FC236}">
                  <a16:creationId xmlns:a16="http://schemas.microsoft.com/office/drawing/2014/main" id="{AAB0DD1B-5B76-4AEF-9A78-01243147EBD0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275674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1" name="Isosceles Triangle 230">
              <a:extLst>
                <a:ext uri="{FF2B5EF4-FFF2-40B4-BE49-F238E27FC236}">
                  <a16:creationId xmlns:a16="http://schemas.microsoft.com/office/drawing/2014/main" id="{5CC58262-ADC6-4D71-A692-1BBCF7E3873E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16677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2" name="Isosceles Triangle 231">
              <a:extLst>
                <a:ext uri="{FF2B5EF4-FFF2-40B4-BE49-F238E27FC236}">
                  <a16:creationId xmlns:a16="http://schemas.microsoft.com/office/drawing/2014/main" id="{38DED403-3D9A-44C6-BB39-E9256753AC64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57681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3" name="Isosceles Triangle 232">
              <a:extLst>
                <a:ext uri="{FF2B5EF4-FFF2-40B4-BE49-F238E27FC236}">
                  <a16:creationId xmlns:a16="http://schemas.microsoft.com/office/drawing/2014/main" id="{78668745-83F5-40D4-BE42-6868AB3C54F2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98684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4" name="Isosceles Triangle 233">
              <a:extLst>
                <a:ext uri="{FF2B5EF4-FFF2-40B4-BE49-F238E27FC236}">
                  <a16:creationId xmlns:a16="http://schemas.microsoft.com/office/drawing/2014/main" id="{9CDBDA02-85D2-4EC9-949B-4984617FDC9D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439688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5" name="Isosceles Triangle 234">
              <a:extLst>
                <a:ext uri="{FF2B5EF4-FFF2-40B4-BE49-F238E27FC236}">
                  <a16:creationId xmlns:a16="http://schemas.microsoft.com/office/drawing/2014/main" id="{B5B0FC7F-834F-49A6-B524-18CC37838ED2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480691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6" name="Isosceles Triangle 235">
              <a:extLst>
                <a:ext uri="{FF2B5EF4-FFF2-40B4-BE49-F238E27FC236}">
                  <a16:creationId xmlns:a16="http://schemas.microsoft.com/office/drawing/2014/main" id="{919901EB-B9ED-4F5B-8986-99A103A2D7A7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521694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7" name="Isosceles Triangle 236">
              <a:extLst>
                <a:ext uri="{FF2B5EF4-FFF2-40B4-BE49-F238E27FC236}">
                  <a16:creationId xmlns:a16="http://schemas.microsoft.com/office/drawing/2014/main" id="{E6677469-A075-483E-BACC-E4A65378531F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562698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8" name="Isosceles Triangle 237">
              <a:extLst>
                <a:ext uri="{FF2B5EF4-FFF2-40B4-BE49-F238E27FC236}">
                  <a16:creationId xmlns:a16="http://schemas.microsoft.com/office/drawing/2014/main" id="{113DCF5C-AC66-4121-9591-46F39C4A91CC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03701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9" name="Isosceles Triangle 238">
              <a:extLst>
                <a:ext uri="{FF2B5EF4-FFF2-40B4-BE49-F238E27FC236}">
                  <a16:creationId xmlns:a16="http://schemas.microsoft.com/office/drawing/2014/main" id="{E69140E6-9BDD-4B4A-BEA9-55867938ABE9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44705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40" name="Isosceles Triangle 239">
              <a:extLst>
                <a:ext uri="{FF2B5EF4-FFF2-40B4-BE49-F238E27FC236}">
                  <a16:creationId xmlns:a16="http://schemas.microsoft.com/office/drawing/2014/main" id="{4F28059F-51EC-4963-8925-4AEB9FE722AF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85708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41" name="Isosceles Triangle 240">
              <a:extLst>
                <a:ext uri="{FF2B5EF4-FFF2-40B4-BE49-F238E27FC236}">
                  <a16:creationId xmlns:a16="http://schemas.microsoft.com/office/drawing/2014/main" id="{00E9F78A-830B-4BA4-84A5-324E8C330924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726711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42" name="Isosceles Triangle 241">
              <a:extLst>
                <a:ext uri="{FF2B5EF4-FFF2-40B4-BE49-F238E27FC236}">
                  <a16:creationId xmlns:a16="http://schemas.microsoft.com/office/drawing/2014/main" id="{13550F07-2E83-4DEA-970B-3ACEF9D71790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767715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43" name="Isosceles Triangle 242">
              <a:extLst>
                <a:ext uri="{FF2B5EF4-FFF2-40B4-BE49-F238E27FC236}">
                  <a16:creationId xmlns:a16="http://schemas.microsoft.com/office/drawing/2014/main" id="{DBAB9A4D-4489-4D34-B97C-4EBE23D8A6A6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808718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</p:grpSp>
    </p:spTree>
    <p:extLst>
      <p:ext uri="{BB962C8B-B14F-4D97-AF65-F5344CB8AC3E}">
        <p14:creationId xmlns:p14="http://schemas.microsoft.com/office/powerpoint/2010/main" val="344099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55" r:id="rId1"/>
    <p:sldLayoutId id="2147498356" r:id="rId2"/>
    <p:sldLayoutId id="2147498357" r:id="rId3"/>
    <p:sldLayoutId id="2147498358" r:id="rId4"/>
    <p:sldLayoutId id="2147498359" r:id="rId5"/>
    <p:sldLayoutId id="2147498360" r:id="rId6"/>
    <p:sldLayoutId id="2147498361" r:id="rId7"/>
    <p:sldLayoutId id="2147498362" r:id="rId8"/>
    <p:sldLayoutId id="2147498363" r:id="rId9"/>
    <p:sldLayoutId id="2147498364" r:id="rId10"/>
    <p:sldLayoutId id="2147498365" r:id="rId11"/>
    <p:sldLayoutId id="2147498366" r:id="rId12"/>
    <p:sldLayoutId id="2147498367" r:id="rId13"/>
    <p:sldLayoutId id="2147498368" r:id="rId14"/>
    <p:sldLayoutId id="2147498369" r:id="rId15"/>
    <p:sldLayoutId id="2147498370" r:id="rId16"/>
    <p:sldLayoutId id="2147498371" r:id="rId17"/>
    <p:sldLayoutId id="2147498372" r:id="rId18"/>
    <p:sldLayoutId id="2147498373" r:id="rId19"/>
    <p:sldLayoutId id="2147498374" r:id="rId20"/>
    <p:sldLayoutId id="2147498375" r:id="rId21"/>
  </p:sldLayoutIdLst>
  <p:hf hdr="0" ftr="0" dt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267" kern="1200">
          <a:solidFill>
            <a:schemeClr val="bg1"/>
          </a:solidFill>
          <a:latin typeface="+mj-lt"/>
          <a:ea typeface="+mj-ea"/>
          <a:cs typeface="Levenim MT" panose="02010502060101010101" pitchFamily="2" charset="-79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133" kern="1200">
          <a:solidFill>
            <a:schemeClr val="bg1"/>
          </a:solidFill>
          <a:latin typeface="+mn-lt"/>
          <a:ea typeface="+mn-ea"/>
          <a:cs typeface="Levenim MT" panose="02010502060101010101" pitchFamily="2" charset="-79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bg1"/>
          </a:solidFill>
          <a:latin typeface="+mn-lt"/>
          <a:ea typeface="+mn-ea"/>
          <a:cs typeface="Levenim MT" panose="02010502060101010101" pitchFamily="2" charset="-79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707" kern="1200">
          <a:solidFill>
            <a:schemeClr val="bg1"/>
          </a:solidFill>
          <a:latin typeface="+mn-lt"/>
          <a:ea typeface="+mn-ea"/>
          <a:cs typeface="Levenim MT" panose="02010502060101010101" pitchFamily="2" charset="-79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493" kern="1200">
          <a:solidFill>
            <a:schemeClr val="bg1"/>
          </a:solidFill>
          <a:latin typeface="+mn-lt"/>
          <a:ea typeface="+mn-ea"/>
          <a:cs typeface="Levenim MT" panose="02010502060101010101" pitchFamily="2" charset="-79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493" kern="1200">
          <a:solidFill>
            <a:schemeClr val="bg1"/>
          </a:solidFill>
          <a:latin typeface="+mn-lt"/>
          <a:ea typeface="+mn-ea"/>
          <a:cs typeface="Levenim MT" panose="02010502060101010101" pitchFamily="2" charset="-79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87AC8A-AA7A-E2B9-D8A8-1483CC4E3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1F079-8DF5-AAF5-A411-3F35FC258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C50AB-245E-CFF3-DC8D-40ABF03141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8/30/2024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971FE-62E2-CA9C-5D2C-5F154AD99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1B842-3E28-C216-4CCC-14A099414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34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77" r:id="rId1"/>
    <p:sldLayoutId id="2147498378" r:id="rId2"/>
    <p:sldLayoutId id="2147498379" r:id="rId3"/>
    <p:sldLayoutId id="2147498380" r:id="rId4"/>
    <p:sldLayoutId id="2147498381" r:id="rId5"/>
    <p:sldLayoutId id="2147498382" r:id="rId6"/>
    <p:sldLayoutId id="2147498383" r:id="rId7"/>
    <p:sldLayoutId id="2147498384" r:id="rId8"/>
    <p:sldLayoutId id="2147498385" r:id="rId9"/>
    <p:sldLayoutId id="2147498386" r:id="rId10"/>
    <p:sldLayoutId id="2147498387" r:id="rId11"/>
    <p:sldLayoutId id="2147498388" r:id="rId12"/>
  </p:sldLayoutIdLst>
  <p:hf sldNum="0" hdr="0" ftr="0" dt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24000" y="628053"/>
            <a:ext cx="10956800" cy="108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24000" y="2185434"/>
            <a:ext cx="10956800" cy="6543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hilanka"/>
              <a:buChar char="●"/>
              <a:defRPr>
                <a:solidFill>
                  <a:schemeClr val="dk2"/>
                </a:solidFill>
                <a:latin typeface="Chilanka"/>
                <a:ea typeface="Chilanka"/>
                <a:cs typeface="Chilanka"/>
                <a:sym typeface="Chilank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hilanka"/>
              <a:buChar char="○"/>
              <a:defRPr>
                <a:solidFill>
                  <a:schemeClr val="dk2"/>
                </a:solidFill>
                <a:latin typeface="Chilanka"/>
                <a:ea typeface="Chilanka"/>
                <a:cs typeface="Chilanka"/>
                <a:sym typeface="Chilank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hilanka"/>
              <a:buChar char="■"/>
              <a:defRPr>
                <a:solidFill>
                  <a:schemeClr val="dk2"/>
                </a:solidFill>
                <a:latin typeface="Chilanka"/>
                <a:ea typeface="Chilanka"/>
                <a:cs typeface="Chilanka"/>
                <a:sym typeface="Chilank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hilanka"/>
              <a:buChar char="●"/>
              <a:defRPr>
                <a:solidFill>
                  <a:schemeClr val="dk2"/>
                </a:solidFill>
                <a:latin typeface="Chilanka"/>
                <a:ea typeface="Chilanka"/>
                <a:cs typeface="Chilanka"/>
                <a:sym typeface="Chilank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hilanka"/>
              <a:buChar char="○"/>
              <a:defRPr>
                <a:solidFill>
                  <a:schemeClr val="dk2"/>
                </a:solidFill>
                <a:latin typeface="Chilanka"/>
                <a:ea typeface="Chilanka"/>
                <a:cs typeface="Chilanka"/>
                <a:sym typeface="Chilank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hilanka"/>
              <a:buChar char="■"/>
              <a:defRPr>
                <a:solidFill>
                  <a:schemeClr val="dk2"/>
                </a:solidFill>
                <a:latin typeface="Chilanka"/>
                <a:ea typeface="Chilanka"/>
                <a:cs typeface="Chilanka"/>
                <a:sym typeface="Chilank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hilanka"/>
              <a:buChar char="●"/>
              <a:defRPr>
                <a:solidFill>
                  <a:schemeClr val="dk2"/>
                </a:solidFill>
                <a:latin typeface="Chilanka"/>
                <a:ea typeface="Chilanka"/>
                <a:cs typeface="Chilanka"/>
                <a:sym typeface="Chilank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hilanka"/>
              <a:buChar char="○"/>
              <a:defRPr>
                <a:solidFill>
                  <a:schemeClr val="dk2"/>
                </a:solidFill>
                <a:latin typeface="Chilanka"/>
                <a:ea typeface="Chilanka"/>
                <a:cs typeface="Chilanka"/>
                <a:sym typeface="Chilank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hilanka"/>
              <a:buChar char="■"/>
              <a:defRPr>
                <a:solidFill>
                  <a:schemeClr val="dk2"/>
                </a:solidFill>
                <a:latin typeface="Chilanka"/>
                <a:ea typeface="Chilanka"/>
                <a:cs typeface="Chilanka"/>
                <a:sym typeface="Chilank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65853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98408" r:id="rId1"/>
    <p:sldLayoutId id="2147498409" r:id="rId2"/>
    <p:sldLayoutId id="2147498410" r:id="rId3"/>
    <p:sldLayoutId id="2147498411" r:id="rId4"/>
    <p:sldLayoutId id="2147498412" r:id="rId5"/>
    <p:sldLayoutId id="2147498413" r:id="rId6"/>
    <p:sldLayoutId id="2147498414" r:id="rId7"/>
    <p:sldLayoutId id="2147498415" r:id="rId8"/>
    <p:sldLayoutId id="2147498416" r:id="rId9"/>
    <p:sldLayoutId id="2147498417" r:id="rId10"/>
    <p:sldLayoutId id="214749841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5120" y="260398"/>
            <a:ext cx="5852160" cy="1083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5120" y="1517227"/>
            <a:ext cx="5852160" cy="4291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25120" y="6026762"/>
            <a:ext cx="1517227" cy="346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21654" y="6026762"/>
            <a:ext cx="2059093" cy="346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0053" y="6026762"/>
            <a:ext cx="1517227" cy="346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777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420" r:id="rId1"/>
    <p:sldLayoutId id="2147498421" r:id="rId2"/>
    <p:sldLayoutId id="2147498422" r:id="rId3"/>
    <p:sldLayoutId id="2147498423" r:id="rId4"/>
    <p:sldLayoutId id="2147498424" r:id="rId5"/>
    <p:sldLayoutId id="2147498425" r:id="rId6"/>
    <p:sldLayoutId id="2147498426" r:id="rId7"/>
    <p:sldLayoutId id="2147498427" r:id="rId8"/>
    <p:sldLayoutId id="2147498428" r:id="rId9"/>
    <p:sldLayoutId id="2147498429" r:id="rId10"/>
    <p:sldLayoutId id="2147498430" r:id="rId11"/>
  </p:sldLayoutIdLst>
  <p:txStyles>
    <p:titleStyle>
      <a:lvl1pPr algn="ctr" defTabSz="650230" rtl="0" eaLnBrk="1" latinLnBrk="0" hangingPunct="1">
        <a:spcBef>
          <a:spcPct val="0"/>
        </a:spcBef>
        <a:buNone/>
        <a:defRPr sz="31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36" indent="-243836" algn="l" defTabSz="650230" rtl="0" eaLnBrk="1" latinLnBrk="0" hangingPunct="1">
        <a:spcBef>
          <a:spcPct val="20000"/>
        </a:spcBef>
        <a:buFont typeface="Arial" pitchFamily="34" charset="0"/>
        <a:buChar char="•"/>
        <a:defRPr sz="2276" kern="1200">
          <a:solidFill>
            <a:schemeClr val="tx1"/>
          </a:solidFill>
          <a:latin typeface="+mn-lt"/>
          <a:ea typeface="+mn-ea"/>
          <a:cs typeface="+mn-cs"/>
        </a:defRPr>
      </a:lvl1pPr>
      <a:lvl2pPr marL="528312" indent="-203197" algn="l" defTabSz="650230" rtl="0" eaLnBrk="1" latinLnBrk="0" hangingPunct="1">
        <a:spcBef>
          <a:spcPct val="20000"/>
        </a:spcBef>
        <a:buFont typeface="Arial" pitchFamily="34" charset="0"/>
        <a:buChar char="–"/>
        <a:defRPr sz="1991" kern="1200">
          <a:solidFill>
            <a:schemeClr val="tx1"/>
          </a:solidFill>
          <a:latin typeface="+mn-lt"/>
          <a:ea typeface="+mn-ea"/>
          <a:cs typeface="+mn-cs"/>
        </a:defRPr>
      </a:lvl2pPr>
      <a:lvl3pPr marL="812787" indent="-162557" algn="l" defTabSz="650230" rtl="0" eaLnBrk="1" latinLnBrk="0" hangingPunct="1">
        <a:spcBef>
          <a:spcPct val="20000"/>
        </a:spcBef>
        <a:buFont typeface="Arial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137902" indent="-162557" algn="l" defTabSz="650230" rtl="0" eaLnBrk="1" latinLnBrk="0" hangingPunct="1">
        <a:spcBef>
          <a:spcPct val="20000"/>
        </a:spcBef>
        <a:buFont typeface="Arial" pitchFamily="34" charset="0"/>
        <a:buChar char="–"/>
        <a:defRPr sz="1422" kern="1200">
          <a:solidFill>
            <a:schemeClr val="tx1"/>
          </a:solidFill>
          <a:latin typeface="+mn-lt"/>
          <a:ea typeface="+mn-ea"/>
          <a:cs typeface="+mn-cs"/>
        </a:defRPr>
      </a:lvl4pPr>
      <a:lvl5pPr marL="1463017" indent="-162557" algn="l" defTabSz="650230" rtl="0" eaLnBrk="1" latinLnBrk="0" hangingPunct="1">
        <a:spcBef>
          <a:spcPct val="20000"/>
        </a:spcBef>
        <a:buFont typeface="Arial" pitchFamily="34" charset="0"/>
        <a:buChar char="»"/>
        <a:defRPr sz="1422" kern="1200">
          <a:solidFill>
            <a:schemeClr val="tx1"/>
          </a:solidFill>
          <a:latin typeface="+mn-lt"/>
          <a:ea typeface="+mn-ea"/>
          <a:cs typeface="+mn-cs"/>
        </a:defRPr>
      </a:lvl5pPr>
      <a:lvl6pPr marL="1788132" indent="-162557" algn="l" defTabSz="650230" rtl="0" eaLnBrk="1" latinLnBrk="0" hangingPunct="1">
        <a:spcBef>
          <a:spcPct val="20000"/>
        </a:spcBef>
        <a:buFont typeface="Arial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6pPr>
      <a:lvl7pPr marL="2113247" indent="-162557" algn="l" defTabSz="650230" rtl="0" eaLnBrk="1" latinLnBrk="0" hangingPunct="1">
        <a:spcBef>
          <a:spcPct val="20000"/>
        </a:spcBef>
        <a:buFont typeface="Arial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7pPr>
      <a:lvl8pPr marL="2438362" indent="-162557" algn="l" defTabSz="650230" rtl="0" eaLnBrk="1" latinLnBrk="0" hangingPunct="1">
        <a:spcBef>
          <a:spcPct val="20000"/>
        </a:spcBef>
        <a:buFont typeface="Arial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8pPr>
      <a:lvl9pPr marL="2763477" indent="-162557" algn="l" defTabSz="650230" rtl="0" eaLnBrk="1" latinLnBrk="0" hangingPunct="1">
        <a:spcBef>
          <a:spcPct val="20000"/>
        </a:spcBef>
        <a:buFont typeface="Arial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1pPr>
      <a:lvl2pPr marL="32511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2pPr>
      <a:lvl3pPr marL="65023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3pPr>
      <a:lvl4pPr marL="97534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30046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162557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6pPr>
      <a:lvl7pPr marL="195069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7pPr>
      <a:lvl8pPr marL="2275804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8pPr>
      <a:lvl9pPr marL="2600919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0BB995-1946-46CE-BF43-E90F6DB5A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72B7C-9FFE-4A62-86B9-06059AA07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1423E-349B-40FA-84AD-20EE5FF222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42D8C-D441-47C1-BBCF-B084B73EC3D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6B8ED-1876-4E07-8E86-45B7C25EED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B457D-41F0-4FBC-B95B-334B8BD55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8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905" r:id="rId1"/>
    <p:sldLayoutId id="2147496906" r:id="rId2"/>
    <p:sldLayoutId id="2147496907" r:id="rId3"/>
    <p:sldLayoutId id="2147496908" r:id="rId4"/>
    <p:sldLayoutId id="2147496909" r:id="rId5"/>
    <p:sldLayoutId id="2147496910" r:id="rId6"/>
    <p:sldLayoutId id="2147496911" r:id="rId7"/>
    <p:sldLayoutId id="2147496912" r:id="rId8"/>
    <p:sldLayoutId id="2147496913" r:id="rId9"/>
    <p:sldLayoutId id="2147496914" r:id="rId10"/>
    <p:sldLayoutId id="2147496915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3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6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6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6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6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11" r:id="rId1"/>
  </p:sldLayoutIdLst>
  <p:txStyles>
    <p:titleStyle>
      <a:lvl1pPr algn="l" defTabSz="731543" rtl="0" eaLnBrk="1" latinLnBrk="0" hangingPunct="1">
        <a:lnSpc>
          <a:spcPct val="90000"/>
        </a:lnSpc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6" indent="-182886" algn="l" defTabSz="731543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1pPr>
      <a:lvl2pPr marL="548657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9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200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71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2011743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514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86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9057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71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3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4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86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57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29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400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71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94B89D-746D-6911-853F-1CFFDE0CE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570D8-EF84-11C2-8016-EDC2364BB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0C97E-9302-8201-CE00-195F65ABBA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271B1-A108-4DEC-AEC5-E6AD990EB1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2DD5E-E0D7-8274-7CB5-134D1407C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D093B-4B3F-9479-5C99-B482A4667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13" r:id="rId1"/>
    <p:sldLayoutId id="2147497314" r:id="rId2"/>
    <p:sldLayoutId id="2147497315" r:id="rId3"/>
    <p:sldLayoutId id="2147497316" r:id="rId4"/>
    <p:sldLayoutId id="2147497317" r:id="rId5"/>
    <p:sldLayoutId id="2147497318" r:id="rId6"/>
    <p:sldLayoutId id="2147497319" r:id="rId7"/>
    <p:sldLayoutId id="2147497320" r:id="rId8"/>
    <p:sldLayoutId id="2147497321" r:id="rId9"/>
    <p:sldLayoutId id="2147497322" r:id="rId10"/>
    <p:sldLayoutId id="2147497323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6" y="866986"/>
            <a:ext cx="11044013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6" y="2463928"/>
            <a:ext cx="11044013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0D1454D-21C2-45C7-9AF4-656402A9E3BA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151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386" r:id="rId1"/>
  </p:sldLayoutIdLst>
  <p:txStyles>
    <p:titleStyle>
      <a:lvl1pPr algn="ctr" defTabSz="365769" rtl="0" eaLnBrk="1" latinLnBrk="0" hangingPunct="1">
        <a:spcBef>
          <a:spcPct val="0"/>
        </a:spcBef>
        <a:buNone/>
        <a:defRPr sz="3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8" indent="-244807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76016" indent="-21600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44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820822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28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108829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339237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611724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921492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231260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485027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7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4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1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8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5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1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424" r:id="rId1"/>
    <p:sldLayoutId id="2147497425" r:id="rId2"/>
    <p:sldLayoutId id="2147497426" r:id="rId3"/>
    <p:sldLayoutId id="2147497427" r:id="rId4"/>
    <p:sldLayoutId id="2147497428" r:id="rId5"/>
    <p:sldLayoutId id="2147497429" r:id="rId6"/>
    <p:sldLayoutId id="2147497430" r:id="rId7"/>
    <p:sldLayoutId id="2147497431" r:id="rId8"/>
    <p:sldLayoutId id="2147497432" r:id="rId9"/>
    <p:sldLayoutId id="2147497433" r:id="rId10"/>
    <p:sldLayoutId id="2147497434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04591-A10E-46C3-952B-F25DCBDA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77F62-7300-4B81-8F9B-D040A0EE1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3296757"/>
            <a:ext cx="10126133" cy="5698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2CF0-2C7E-4A4C-BD7E-B7CEFF0DC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20139" y="9040141"/>
            <a:ext cx="326814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8C1E1FAD-7351-4908-963A-08EA8E4AB7A0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49E98-61B4-4398-B18F-534336EA1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155552" y="6192778"/>
            <a:ext cx="4936897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6DC5D-5820-4314-ADE6-9CD1C7D4A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156448" y="9040141"/>
            <a:ext cx="61454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057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979" r:id="rId1"/>
    <p:sldLayoutId id="2147497980" r:id="rId2"/>
    <p:sldLayoutId id="2147497981" r:id="rId3"/>
    <p:sldLayoutId id="2147497982" r:id="rId4"/>
    <p:sldLayoutId id="2147497983" r:id="rId5"/>
    <p:sldLayoutId id="2147497984" r:id="rId6"/>
    <p:sldLayoutId id="2147497985" r:id="rId7"/>
    <p:sldLayoutId id="2147497986" r:id="rId8"/>
    <p:sldLayoutId id="2147497987" r:id="rId9"/>
    <p:sldLayoutId id="2147497988" r:id="rId10"/>
    <p:sldLayoutId id="2147497989" r:id="rId11"/>
  </p:sldLayoutIdLst>
  <p:txStyles>
    <p:titleStyle>
      <a:lvl1pPr algn="l" defTabSz="975390" rtl="0" eaLnBrk="1" latinLnBrk="0" hangingPunct="1">
        <a:lnSpc>
          <a:spcPct val="120000"/>
        </a:lnSpc>
        <a:spcBef>
          <a:spcPct val="0"/>
        </a:spcBef>
        <a:buNone/>
        <a:defRPr sz="4267" i="1" kern="1200">
          <a:solidFill>
            <a:srgbClr val="000000"/>
          </a:solidFill>
          <a:highlight>
            <a:srgbClr val="FFFF00"/>
          </a:highlight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120000"/>
        </a:lnSpc>
        <a:spcBef>
          <a:spcPts val="1067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493" kern="1200">
          <a:solidFill>
            <a:schemeClr val="tx1"/>
          </a:solidFill>
          <a:latin typeface="+mn-lt"/>
          <a:ea typeface="+mn-ea"/>
          <a:cs typeface="+mn-cs"/>
        </a:defRPr>
      </a:lvl2pPr>
      <a:lvl3pPr marL="682773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493" kern="1200">
          <a:solidFill>
            <a:schemeClr val="tx1"/>
          </a:solidFill>
          <a:latin typeface="+mn-lt"/>
          <a:ea typeface="+mn-ea"/>
          <a:cs typeface="+mn-cs"/>
        </a:defRPr>
      </a:lvl3pPr>
      <a:lvl4pPr marL="877851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072930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6E9115-1515-CF32-D0CF-C2B8604E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A5461-15EA-248D-8252-FDC896EB5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C1E25-6EC7-74A5-5CBA-853C9CDD69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499FF1-6050-43C7-BCBF-3584ACFFC7CC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E8CAE-8339-ADEC-BC81-D347EF210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BAC57-55AB-736E-441D-BAB9CFB67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0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221" r:id="rId1"/>
    <p:sldLayoutId id="2147498222" r:id="rId2"/>
    <p:sldLayoutId id="2147498223" r:id="rId3"/>
    <p:sldLayoutId id="2147498224" r:id="rId4"/>
    <p:sldLayoutId id="2147498225" r:id="rId5"/>
    <p:sldLayoutId id="2147498226" r:id="rId6"/>
    <p:sldLayoutId id="2147498227" r:id="rId7"/>
    <p:sldLayoutId id="2147498228" r:id="rId8"/>
    <p:sldLayoutId id="2147498229" r:id="rId9"/>
    <p:sldLayoutId id="2147498230" r:id="rId10"/>
    <p:sldLayoutId id="2147498231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24331" y="390596"/>
            <a:ext cx="9756139" cy="14517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1" y="2709333"/>
            <a:ext cx="9756141" cy="6068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6230" y="9103361"/>
            <a:ext cx="1327129" cy="392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24331" y="9103361"/>
            <a:ext cx="6747996" cy="392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952" y="9103361"/>
            <a:ext cx="1219520" cy="392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7398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8293" r:id="rId1"/>
    <p:sldLayoutId id="2147498294" r:id="rId2"/>
    <p:sldLayoutId id="2147498295" r:id="rId3"/>
    <p:sldLayoutId id="2147498296" r:id="rId4"/>
    <p:sldLayoutId id="2147498297" r:id="rId5"/>
    <p:sldLayoutId id="2147498298" r:id="rId6"/>
    <p:sldLayoutId id="2147498299" r:id="rId7"/>
    <p:sldLayoutId id="2147498300" r:id="rId8"/>
    <p:sldLayoutId id="2147498301" r:id="rId9"/>
    <p:sldLayoutId id="2147498302" r:id="rId10"/>
    <p:sldLayoutId id="214749830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75573" rtl="0" eaLnBrk="1" latinLnBrk="0" hangingPunct="1">
        <a:lnSpc>
          <a:spcPct val="90000"/>
        </a:lnSpc>
        <a:spcBef>
          <a:spcPct val="0"/>
        </a:spcBef>
        <a:buNone/>
        <a:defRPr sz="341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2672" indent="-292672" algn="l" defTabSz="975573" rtl="0" eaLnBrk="1" latinLnBrk="0" hangingPunct="1">
        <a:lnSpc>
          <a:spcPct val="90000"/>
        </a:lnSpc>
        <a:spcBef>
          <a:spcPts val="1920"/>
        </a:spcBef>
        <a:buSzPct val="100000"/>
        <a:buFont typeface="Arial" pitchFamily="34" charset="0"/>
        <a:buChar char="▪"/>
        <a:defRPr sz="2561" kern="1200">
          <a:solidFill>
            <a:schemeClr val="tx1"/>
          </a:solidFill>
          <a:latin typeface="+mn-lt"/>
          <a:ea typeface="+mn-ea"/>
          <a:cs typeface="+mn-cs"/>
        </a:defRPr>
      </a:lvl1pPr>
      <a:lvl2pPr marL="614611" indent="-292672" algn="l" defTabSz="975573" rtl="0" eaLnBrk="1" latinLnBrk="0" hangingPunct="1">
        <a:lnSpc>
          <a:spcPct val="90000"/>
        </a:lnSpc>
        <a:spcBef>
          <a:spcPts val="640"/>
        </a:spcBef>
        <a:buSzPct val="100000"/>
        <a:buFont typeface="Consolas" pitchFamily="49" charset="0"/>
        <a:buChar char="–"/>
        <a:defRPr sz="2134" kern="1200">
          <a:solidFill>
            <a:schemeClr val="tx1"/>
          </a:solidFill>
          <a:latin typeface="+mn-lt"/>
          <a:ea typeface="+mn-ea"/>
          <a:cs typeface="+mn-cs"/>
        </a:defRPr>
      </a:lvl2pPr>
      <a:lvl3pPr marL="858505" indent="-243893" algn="l" defTabSz="975573" rtl="0" eaLnBrk="1" latinLnBrk="0" hangingPunct="1">
        <a:lnSpc>
          <a:spcPct val="90000"/>
        </a:lnSpc>
        <a:spcBef>
          <a:spcPts val="640"/>
        </a:spcBef>
        <a:buSzPct val="100000"/>
        <a:buFont typeface="Arial" pitchFamily="34" charset="0"/>
        <a:buChar char="▪"/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102398" indent="-243893" algn="l" defTabSz="975573" rtl="0" eaLnBrk="1" latinLnBrk="0" hangingPunct="1">
        <a:lnSpc>
          <a:spcPct val="90000"/>
        </a:lnSpc>
        <a:spcBef>
          <a:spcPts val="640"/>
        </a:spcBef>
        <a:buSzPct val="100000"/>
        <a:buFont typeface="Consolas" pitchFamily="49" charset="0"/>
        <a:buChar char="–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346291" indent="-243893" algn="l" defTabSz="975573" rtl="0" eaLnBrk="1" latinLnBrk="0" hangingPunct="1">
        <a:lnSpc>
          <a:spcPct val="90000"/>
        </a:lnSpc>
        <a:spcBef>
          <a:spcPts val="640"/>
        </a:spcBef>
        <a:buSzPct val="100000"/>
        <a:buFont typeface="Arial" pitchFamily="34" charset="0"/>
        <a:buChar char="▪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1590185" indent="-243893" algn="l" defTabSz="975573" rtl="0" eaLnBrk="1" latinLnBrk="0" hangingPunct="1">
        <a:lnSpc>
          <a:spcPct val="90000"/>
        </a:lnSpc>
        <a:spcBef>
          <a:spcPts val="640"/>
        </a:spcBef>
        <a:buSzPct val="100000"/>
        <a:buFont typeface="Consolas" pitchFamily="49" charset="0"/>
        <a:buChar char="–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1834078" indent="-243893" algn="l" defTabSz="975573" rtl="0" eaLnBrk="1" latinLnBrk="0" hangingPunct="1">
        <a:lnSpc>
          <a:spcPct val="90000"/>
        </a:lnSpc>
        <a:spcBef>
          <a:spcPts val="640"/>
        </a:spcBef>
        <a:buSzPct val="100000"/>
        <a:buFont typeface="Arial" pitchFamily="34" charset="0"/>
        <a:buChar char="▪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2077971" indent="-243893" algn="l" defTabSz="975573" rtl="0" eaLnBrk="1" latinLnBrk="0" hangingPunct="1">
        <a:lnSpc>
          <a:spcPct val="90000"/>
        </a:lnSpc>
        <a:spcBef>
          <a:spcPts val="640"/>
        </a:spcBef>
        <a:buSzPct val="100000"/>
        <a:buFont typeface="Consolas" pitchFamily="49" charset="0"/>
        <a:buChar char="–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2321865" indent="-243893" algn="l" defTabSz="975573" rtl="0" eaLnBrk="1" latinLnBrk="0" hangingPunct="1">
        <a:lnSpc>
          <a:spcPct val="90000"/>
        </a:lnSpc>
        <a:spcBef>
          <a:spcPts val="640"/>
        </a:spcBef>
        <a:buSzPct val="100000"/>
        <a:buFont typeface="Arial" pitchFamily="34" charset="0"/>
        <a:buChar char="▪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787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573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360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1147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933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720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4507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2293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>
          <p15:clr>
            <a:srgbClr val="F26B43"/>
          </p15:clr>
        </p15:guide>
        <p15:guide id="4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4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5.png"/><Relationship Id="rId9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neutroneconomy.blogspot.com/2012_01_01_archive.html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1.xml"/><Relationship Id="rId6" Type="http://schemas.openxmlformats.org/officeDocument/2006/relationships/hyperlink" Target="https://www.goodfreephotos.com/vector-images/volleyball-vector-clipart.png.php" TargetMode="External"/><Relationship Id="rId5" Type="http://schemas.openxmlformats.org/officeDocument/2006/relationships/image" Target="../media/image47.png"/><Relationship Id="rId4" Type="http://schemas.openxmlformats.org/officeDocument/2006/relationships/hyperlink" Target="https://fr.vikidia.org/wiki/Basketball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2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Bowling.Cynthia@SomersetCollegePrep.org" TargetMode="Externa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0.xml"/><Relationship Id="rId4" Type="http://schemas.openxmlformats.org/officeDocument/2006/relationships/hyperlink" Target="mailto:cjacq005@somerset.colegia.org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hyperlink" Target="https://nam02.safelinks.protection.outlook.com/?url=https%3A%2F%2Fwww.remind.com%2Fjoin%2F2425socc&amp;data=05%7C02%7Cludwig.eric%40somersetcollegeprep.org%7C5d4b8ba4b572475c988908dc7a527c0a%7Cb48e696768994f70b044744ade464561%7C0%7C0%7C638519741887784119%7CUnknown%7CTWFpbGZsb3d8eyJWIjoiMC4wLjAwMDAiLCJQIjoiV2luMzIiLCJBTiI6Ik1haWwiLCJXVCI6Mn0%3D%7C0%7C%7C%7C&amp;sdata=aOdqj11FxdSl3HreG5RhJKStyGrAWDLL0q1rH8AcNGw%3D&amp;reserved=0" TargetMode="External"/><Relationship Id="rId1" Type="http://schemas.openxmlformats.org/officeDocument/2006/relationships/slideLayout" Target="../slideLayouts/slideLayout31.xml"/><Relationship Id="rId6" Type="http://schemas.openxmlformats.org/officeDocument/2006/relationships/hyperlink" Target="http://publicdomainpictures.net/view-image.php?image=18305&amp;picture=soccer&amp;large=1" TargetMode="External"/><Relationship Id="rId5" Type="http://schemas.openxmlformats.org/officeDocument/2006/relationships/image" Target="../media/image72.jpg"/><Relationship Id="rId4" Type="http://schemas.openxmlformats.org/officeDocument/2006/relationships/hyperlink" Target="http://www.peakpx.com/553207/close-up-photography-of-nike-soccer-cleats-and-soccer-ball-on-green-grass-field-during-daytim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59.xml"/><Relationship Id="rId6" Type="http://schemas.openxmlformats.org/officeDocument/2006/relationships/image" Target="../media/image77.png"/><Relationship Id="rId11" Type="http://schemas.openxmlformats.org/officeDocument/2006/relationships/image" Target="../media/image82.svg"/><Relationship Id="rId5" Type="http://schemas.openxmlformats.org/officeDocument/2006/relationships/image" Target="../media/image76.sv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sv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mailto:Kyryliw.Michael@somersetcollegeprep.org" TargetMode="External"/><Relationship Id="rId1" Type="http://schemas.openxmlformats.org/officeDocument/2006/relationships/slideLayout" Target="../slideLayouts/slideLayout1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87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" name="Shape 2313"/>
          <p:cNvSpPr txBox="1">
            <a:spLocks noGrp="1"/>
          </p:cNvSpPr>
          <p:nvPr>
            <p:ph type="title"/>
          </p:nvPr>
        </p:nvSpPr>
        <p:spPr>
          <a:xfrm>
            <a:off x="16907" y="14228"/>
            <a:ext cx="13699093" cy="11531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ct val="25000"/>
            </a:pPr>
            <a:r>
              <a:rPr lang="en-US" sz="6000" b="1" i="0" u="none" strike="noStrike" cap="none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SOMERSET </a:t>
            </a:r>
            <a:r>
              <a:rPr lang="en-US" sz="6000" cap="none">
                <a:solidFill>
                  <a:schemeClr val="lt1"/>
                </a:solidFill>
                <a:ea typeface="Bookman Old Style"/>
                <a:cs typeface="Bookman Old Style"/>
                <a:sym typeface="Bookman Old Style"/>
              </a:rPr>
              <a:t>PURPOSE</a:t>
            </a:r>
            <a:endParaRPr lang="en-US" sz="6000" b="1" i="0" u="none" strike="noStrike" cap="none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314" name="Shape 2314"/>
          <p:cNvSpPr txBox="1">
            <a:spLocks noGrp="1"/>
          </p:cNvSpPr>
          <p:nvPr>
            <p:ph idx="1"/>
          </p:nvPr>
        </p:nvSpPr>
        <p:spPr>
          <a:xfrm>
            <a:off x="16907" y="920818"/>
            <a:ext cx="7829921" cy="82577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685800" indent="-685800">
              <a:spcBef>
                <a:spcPts val="0"/>
              </a:spcBef>
              <a:buSzPct val="100000"/>
            </a:pPr>
            <a:endParaRPr lang="en-US" sz="4000">
              <a:solidFill>
                <a:schemeClr val="lt1"/>
              </a:solidFill>
              <a:ea typeface="Rockwell"/>
              <a:cs typeface="Rockwell"/>
              <a:sym typeface="Rockwell"/>
            </a:endParaRPr>
          </a:p>
          <a:p>
            <a:pPr marL="685800" indent="-685800">
              <a:spcBef>
                <a:spcPts val="0"/>
              </a:spcBef>
              <a:buSzPct val="100000"/>
            </a:pPr>
            <a:r>
              <a:rPr lang="en-US" sz="4000">
                <a:solidFill>
                  <a:schemeClr val="lt1"/>
                </a:solidFill>
                <a:ea typeface="Rockwell"/>
                <a:cs typeface="Rockwell"/>
                <a:sym typeface="Rockwell"/>
              </a:rPr>
              <a:t>Somerset Academy, Inc. promotes a transformational culture that maximizes student achievement and the development of accountable, global learners in a safe and enriching environment that fosters high-quality education.</a:t>
            </a:r>
          </a:p>
          <a:p>
            <a:pPr marL="685800" indent="-685800">
              <a:spcBef>
                <a:spcPts val="0"/>
              </a:spcBef>
              <a:buSzPct val="100000"/>
            </a:pPr>
            <a:endParaRPr lang="en-US" sz="4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2315" name="Shape 2315" descr="Image result for somerset academ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9583" y="7168444"/>
            <a:ext cx="2536861" cy="1896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37" y="234958"/>
            <a:ext cx="1713124" cy="1371719"/>
          </a:xfrm>
          <a:prstGeom prst="rect">
            <a:avLst/>
          </a:prstGeom>
        </p:spPr>
      </p:pic>
      <p:graphicFrame>
        <p:nvGraphicFramePr>
          <p:cNvPr id="2319" name="TextBox 1">
            <a:extLst>
              <a:ext uri="{FF2B5EF4-FFF2-40B4-BE49-F238E27FC236}">
                <a16:creationId xmlns:a16="http://schemas.microsoft.com/office/drawing/2014/main" id="{A4A16C58-D038-43A6-9BC5-44B3160DBD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40560"/>
              </p:ext>
            </p:extLst>
          </p:nvPr>
        </p:nvGraphicFramePr>
        <p:xfrm>
          <a:off x="7578942" y="1382313"/>
          <a:ext cx="5409184" cy="6986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23322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970539" cy="97536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FF77FE-0C9D-5FBC-DFDA-AC62B5E40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945" y="915153"/>
            <a:ext cx="5091173" cy="2560748"/>
          </a:xfrm>
        </p:spPr>
        <p:txBody>
          <a:bodyPr>
            <a:normAutofit/>
          </a:bodyPr>
          <a:lstStyle/>
          <a:p>
            <a:r>
              <a:rPr lang="en-US" b="1">
                <a:cs typeface="Calibri Light"/>
              </a:rPr>
              <a:t>Dress Code Violations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1105C-DB17-0319-8F33-AA686F8C4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9945" y="3731030"/>
            <a:ext cx="5091172" cy="5053982"/>
          </a:xfrm>
        </p:spPr>
        <p:txBody>
          <a:bodyPr vert="horz" lIns="73152" tIns="36576" rIns="73152" bIns="36576" rtlCol="0">
            <a:normAutofit/>
          </a:bodyPr>
          <a:lstStyle/>
          <a:p>
            <a:r>
              <a:rPr lang="en-US" sz="2500" b="1">
                <a:cs typeface="Calibri"/>
              </a:rPr>
              <a:t>A Somerset College Prep Shirt must be worn underneath a zip up Hoodie or Jacket.</a:t>
            </a:r>
          </a:p>
          <a:p>
            <a:r>
              <a:rPr lang="en-US" sz="2500" b="1">
                <a:cs typeface="Calibri"/>
              </a:rPr>
              <a:t>Shirts include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House Shirts 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School Friday Shirts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Club Shirts 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School Athletic apparel for game days.</a:t>
            </a:r>
          </a:p>
          <a:p>
            <a:pPr marL="0" indent="0">
              <a:buNone/>
            </a:pPr>
            <a:r>
              <a:rPr lang="en-US" sz="2500" b="1">
                <a:cs typeface="Calibri"/>
              </a:rPr>
              <a:t>Anyone not in compliance will be given a Dress Code Violation according to our Discipline Matrix.</a:t>
            </a:r>
          </a:p>
          <a:p>
            <a:pPr marL="0" indent="0">
              <a:buNone/>
            </a:pPr>
            <a:endParaRPr lang="en-US" sz="2500" b="1">
              <a:cs typeface="Calibri"/>
            </a:endParaRPr>
          </a:p>
        </p:txBody>
      </p:sp>
      <p:pic>
        <p:nvPicPr>
          <p:cNvPr id="5" name="Picture 5" descr="A maroon sweatshirt with a logo on it&#10;&#10;Description automatically generated">
            <a:extLst>
              <a:ext uri="{FF2B5EF4-FFF2-40B4-BE49-F238E27FC236}">
                <a16:creationId xmlns:a16="http://schemas.microsoft.com/office/drawing/2014/main" id="{8CE2AA02-2E69-44AC-AD4B-362758B77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5704" y="915154"/>
            <a:ext cx="3760584" cy="3619563"/>
          </a:xfrm>
          <a:prstGeom prst="rect">
            <a:avLst/>
          </a:prstGeom>
        </p:spPr>
      </p:pic>
      <p:pic>
        <p:nvPicPr>
          <p:cNvPr id="4" name="Picture 4" descr="A grey zip up hoodie with a logo on it&#10;&#10;Description automatically generated">
            <a:extLst>
              <a:ext uri="{FF2B5EF4-FFF2-40B4-BE49-F238E27FC236}">
                <a16:creationId xmlns:a16="http://schemas.microsoft.com/office/drawing/2014/main" id="{0E2289F9-BDCA-3485-7E5B-B3B3532EA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621" y="5201920"/>
            <a:ext cx="3180750" cy="367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35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AA2CC-8E7C-A444-6CCA-E6BFAE63A8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25"/>
          <a:stretch/>
        </p:blipFill>
        <p:spPr>
          <a:xfrm>
            <a:off x="192297" y="229674"/>
            <a:ext cx="12615554" cy="9292931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32762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C9A420-135B-3067-3603-A5D28DEC90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365" y="915153"/>
            <a:ext cx="4928623" cy="649548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/>
            <a:r>
              <a:rPr lang="en-US" sz="3000"/>
              <a:t>Tardy—being late to class. </a:t>
            </a:r>
            <a:br>
              <a:rPr lang="en-US" sz="3000"/>
            </a:br>
            <a:r>
              <a:rPr lang="en-US" sz="3000"/>
              <a:t>Being tardy to periods 2, 3, or 4 is accompanied by a detention.</a:t>
            </a:r>
            <a:br>
              <a:rPr lang="en-US" sz="3000"/>
            </a:br>
            <a:r>
              <a:rPr lang="en-US" sz="3000" b="1"/>
              <a:t>Period 2, 3, 4 teachers </a:t>
            </a:r>
            <a:r>
              <a:rPr lang="en-US" sz="3000" b="1" i="1"/>
              <a:t>write</a:t>
            </a:r>
            <a:r>
              <a:rPr lang="en-US" sz="3000" b="1"/>
              <a:t> &amp; submit the detention.</a:t>
            </a:r>
            <a:br>
              <a:rPr lang="en-US" sz="3000"/>
            </a:br>
            <a:r>
              <a:rPr lang="en-US" sz="3000"/>
              <a:t>Being tardy to 1</a:t>
            </a:r>
            <a:r>
              <a:rPr lang="en-US" sz="3000" baseline="30000"/>
              <a:t>st</a:t>
            </a:r>
            <a:r>
              <a:rPr lang="en-US" sz="3000"/>
              <a:t> period is a detention if you are a bus rider and your bus was on time.  </a:t>
            </a:r>
            <a:br>
              <a:rPr lang="en-US" sz="3000"/>
            </a:br>
            <a:r>
              <a:rPr lang="en-US" sz="3000"/>
              <a:t>Being tardy to 1</a:t>
            </a:r>
            <a:r>
              <a:rPr lang="en-US" sz="3000" baseline="30000"/>
              <a:t>st</a:t>
            </a:r>
            <a:r>
              <a:rPr lang="en-US" sz="3000"/>
              <a:t> period and you are not a bus rider is a detention for every 3</a:t>
            </a:r>
            <a:r>
              <a:rPr lang="en-US" sz="3000" baseline="30000"/>
              <a:t>rd</a:t>
            </a:r>
            <a:r>
              <a:rPr lang="en-US" sz="3000"/>
              <a:t> occurrence.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E1F413-27A0-B641-9C21-694B568CCA28}"/>
              </a:ext>
            </a:extLst>
          </p:cNvPr>
          <p:cNvSpPr txBox="1"/>
          <p:nvPr/>
        </p:nvSpPr>
        <p:spPr>
          <a:xfrm>
            <a:off x="686364" y="7506039"/>
            <a:ext cx="4928623" cy="11029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kern="1200">
                <a:solidFill>
                  <a:schemeClr val="tx1"/>
                </a:solidFill>
              </a:rPr>
              <a:t>*Does not apply to excused tardies.</a:t>
            </a:r>
          </a:p>
        </p:txBody>
      </p:sp>
      <p:pic>
        <p:nvPicPr>
          <p:cNvPr id="5" name="Picture 4" descr="A car with the doors open&#10;&#10;Description automatically generated">
            <a:extLst>
              <a:ext uri="{FF2B5EF4-FFF2-40B4-BE49-F238E27FC236}">
                <a16:creationId xmlns:a16="http://schemas.microsoft.com/office/drawing/2014/main" id="{EFBF4C1F-5996-E04F-95C3-868FBEEDA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000" r="31092"/>
          <a:stretch/>
        </p:blipFill>
        <p:spPr>
          <a:xfrm flipH="1">
            <a:off x="6644496" y="10"/>
            <a:ext cx="6360304" cy="97535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3893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83F98-67C0-A032-C00B-9ED62C1EB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1373713"/>
            <a:ext cx="11216640" cy="1648890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latin typeface="Arial Black" panose="020B0A04020102020204" pitchFamily="34" charset="0"/>
              </a:rPr>
              <a:t>Lanyards and IDs are a </a:t>
            </a:r>
            <a:r>
              <a:rPr lang="en-US" u="sng">
                <a:latin typeface="Arial Black" panose="020B0A04020102020204" pitchFamily="34" charset="0"/>
              </a:rPr>
              <a:t>Mandatory</a:t>
            </a:r>
            <a:br>
              <a:rPr lang="en-US" u="sng">
                <a:latin typeface="Arial Black" panose="020B0A04020102020204" pitchFamily="34" charset="0"/>
              </a:rPr>
            </a:br>
            <a:r>
              <a:rPr lang="en-US">
                <a:latin typeface="Arial Black" panose="020B0A04020102020204" pitchFamily="34" charset="0"/>
              </a:rPr>
              <a:t>Part of your uniform</a:t>
            </a:r>
            <a:br>
              <a:rPr lang="en-US" u="sng"/>
            </a:b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55E99F-5567-9916-CF1B-3C90006DB7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069872">
            <a:off x="834796" y="6796054"/>
            <a:ext cx="2639146" cy="1544831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55A106-28AA-7D73-E1DB-46BB1E55D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429" y="3259048"/>
            <a:ext cx="1229607" cy="33968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6F76A0-AB1E-DEF9-D18F-441752BD11C5}"/>
              </a:ext>
            </a:extLst>
          </p:cNvPr>
          <p:cNvSpPr txBox="1"/>
          <p:nvPr/>
        </p:nvSpPr>
        <p:spPr>
          <a:xfrm>
            <a:off x="3915539" y="3886511"/>
            <a:ext cx="7141859" cy="3539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Keep in your backpack 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Needs to be worn everyday you’re at school 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No Lanyard and ID will result in a dress code violation.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endParaRPr lang="en-US" sz="1920" kern="1200">
              <a:solidFill>
                <a:prstClr val="black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706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47693-ED39-4937-A888-6C1B2E0FB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716" y="508000"/>
            <a:ext cx="11044013" cy="1739182"/>
          </a:xfrm>
        </p:spPr>
        <p:txBody>
          <a:bodyPr>
            <a:noAutofit/>
          </a:bodyPr>
          <a:lstStyle/>
          <a:p>
            <a:r>
              <a:rPr lang="en-US" sz="5400">
                <a:latin typeface="Georgia Pro Semibold" panose="020F0502020204030204" pitchFamily="18" charset="0"/>
              </a:rPr>
              <a:t>No Sports on Turf Afterschool without a Coach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9CA620-6FC4-B593-91EF-6E43C82552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6002" y="2578101"/>
            <a:ext cx="11732796" cy="6990622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F75214-87B2-4A17-9792-0528ACB1C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114130" y="5633077"/>
            <a:ext cx="1106482" cy="11064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3F6731-1C60-4B41-89DF-6407F6842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162521" y="3938268"/>
            <a:ext cx="891705" cy="8999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D384FE-7756-4A8D-4AD3-3BC1638CA9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0612" y="7098342"/>
            <a:ext cx="1129063" cy="11064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9C6236-D56A-6722-0B31-7211792438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3475" y="4885845"/>
            <a:ext cx="1106481" cy="130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65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3616" y="1584426"/>
            <a:ext cx="0" cy="815735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Top view of food cooking in a grill">
            <a:extLst>
              <a:ext uri="{FF2B5EF4-FFF2-40B4-BE49-F238E27FC236}">
                <a16:creationId xmlns:a16="http://schemas.microsoft.com/office/drawing/2014/main" id="{1974FF0F-DDAA-4AF4-BD83-41948B7FA6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33" r="1" b="1"/>
          <a:stretch/>
        </p:blipFill>
        <p:spPr>
          <a:xfrm>
            <a:off x="20" y="-31"/>
            <a:ext cx="13004776" cy="975363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396136" y="2392867"/>
            <a:ext cx="9753604" cy="4967837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Nova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1F6008-8F4E-47D3-8648-2CB53014C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363" y="915153"/>
            <a:ext cx="5816031" cy="50762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74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NO FOOD ON THE COURT 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23666" y="3572462"/>
            <a:ext cx="9753604" cy="2608666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Nova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427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6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5" name="Picture 4" descr="Aerial view of a large building&#10;&#10;Description automatically generated with low confidence">
            <a:extLst>
              <a:ext uri="{FF2B5EF4-FFF2-40B4-BE49-F238E27FC236}">
                <a16:creationId xmlns:a16="http://schemas.microsoft.com/office/drawing/2014/main" id="{90E08B96-888A-F555-B217-A66951AE4F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0" r="12499" b="1"/>
          <a:stretch/>
        </p:blipFill>
        <p:spPr>
          <a:xfrm>
            <a:off x="28" y="1823"/>
            <a:ext cx="13004772" cy="9751777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D05211C0-3404-3EAF-E73D-D2BB8D2CE121}"/>
              </a:ext>
            </a:extLst>
          </p:cNvPr>
          <p:cNvSpPr/>
          <p:nvPr/>
        </p:nvSpPr>
        <p:spPr>
          <a:xfrm rot="19272015">
            <a:off x="7961221" y="1672519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E6BFB967-C841-B79C-86B4-F2EBA781F1BE}"/>
              </a:ext>
            </a:extLst>
          </p:cNvPr>
          <p:cNvSpPr/>
          <p:nvPr/>
        </p:nvSpPr>
        <p:spPr>
          <a:xfrm rot="20992489">
            <a:off x="8963310" y="3378254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56147FE3-D1D5-1FCD-DB02-9B0CDE27FB0F}"/>
              </a:ext>
            </a:extLst>
          </p:cNvPr>
          <p:cNvSpPr/>
          <p:nvPr/>
        </p:nvSpPr>
        <p:spPr>
          <a:xfrm rot="1497920">
            <a:off x="8656008" y="4955563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A100BE-214E-8AAA-EECB-EDFC3438B310}"/>
              </a:ext>
            </a:extLst>
          </p:cNvPr>
          <p:cNvSpPr/>
          <p:nvPr/>
        </p:nvSpPr>
        <p:spPr>
          <a:xfrm>
            <a:off x="5916286" y="3411675"/>
            <a:ext cx="2720039" cy="1313180"/>
          </a:xfrm>
          <a:prstGeom prst="rect">
            <a:avLst/>
          </a:prstGeom>
          <a:noFill/>
        </p:spPr>
        <p:txBody>
          <a:bodyPr wrap="none" lIns="130048" tIns="65024" rIns="130048" bIns="65024">
            <a:spAutoFit/>
          </a:bodyPr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80" b="1" i="0" u="none" strike="noStrike" kern="1200" cap="none" spc="0" normalizeH="0" baseline="0" noProof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TURF!</a:t>
            </a:r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61FFCA29-A5D6-5998-6466-50F0B3D77DD5}"/>
              </a:ext>
            </a:extLst>
          </p:cNvPr>
          <p:cNvSpPr/>
          <p:nvPr/>
        </p:nvSpPr>
        <p:spPr>
          <a:xfrm rot="8474893">
            <a:off x="3419125" y="5202566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4B43638F-6C38-625E-B820-40DB65DA3739}"/>
              </a:ext>
            </a:extLst>
          </p:cNvPr>
          <p:cNvSpPr/>
          <p:nvPr/>
        </p:nvSpPr>
        <p:spPr>
          <a:xfrm rot="10800000">
            <a:off x="3041720" y="3294509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B21F827D-DAEB-7A41-BD5C-94CE052CBF33}"/>
              </a:ext>
            </a:extLst>
          </p:cNvPr>
          <p:cNvSpPr/>
          <p:nvPr/>
        </p:nvSpPr>
        <p:spPr>
          <a:xfrm rot="13968431">
            <a:off x="4356088" y="1471366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E4BF68-5BCC-C2EF-9814-5E0A014A5E7C}"/>
              </a:ext>
            </a:extLst>
          </p:cNvPr>
          <p:cNvSpPr/>
          <p:nvPr/>
        </p:nvSpPr>
        <p:spPr>
          <a:xfrm>
            <a:off x="0" y="0"/>
            <a:ext cx="4082847" cy="9751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82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82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82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82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There is NO open food or liquid on the turf!!!</a:t>
            </a: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82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82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If you are caught, you will be having a </a:t>
            </a:r>
            <a:r>
              <a:rPr kumimoji="0" lang="en-US" sz="3982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meeting with the deans</a:t>
            </a: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552DFA18-4F6E-ADD2-2B38-F2F5849CE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03" y="372423"/>
            <a:ext cx="2873641" cy="287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9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F17EE2-04B4-F102-F10B-D972048B4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6364" y="1707059"/>
            <a:ext cx="11632071" cy="633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63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B26E9-D642-BF08-CCC8-D133CBD11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64863-F1D9-A91F-3BE2-763C431226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1C46158A-AF3C-B9BB-9B11-9013B27AD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0"/>
            <a:ext cx="97536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341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E21D1-FC0D-F7E7-456D-26E3EF2C82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373712"/>
            <a:ext cx="9753600" cy="6547467"/>
          </a:xfrm>
        </p:spPr>
        <p:txBody>
          <a:bodyPr>
            <a:normAutofit/>
          </a:bodyPr>
          <a:lstStyle/>
          <a:p>
            <a:r>
              <a:rPr lang="en-US"/>
              <a:t>Upcoming Testing!</a:t>
            </a:r>
            <a:br>
              <a:rPr lang="en-US"/>
            </a:br>
            <a:r>
              <a:rPr lang="en-US"/>
              <a:t>PM1—Reading Grades 6-10</a:t>
            </a:r>
            <a:br>
              <a:rPr lang="en-US"/>
            </a:br>
            <a:r>
              <a:rPr lang="en-US"/>
              <a:t>PM1—Math Grades 6-8 </a:t>
            </a:r>
            <a:r>
              <a:rPr lang="en-US" sz="3413">
                <a:solidFill>
                  <a:schemeClr val="bg1">
                    <a:lumMod val="50000"/>
                  </a:schemeClr>
                </a:solidFill>
              </a:rPr>
              <a:t>(unless in Algebra/Geometry at any time this school year)</a:t>
            </a:r>
            <a:br>
              <a:rPr lang="en-US" sz="4267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4267">
                <a:solidFill>
                  <a:srgbClr val="FF0000"/>
                </a:solidFill>
              </a:rPr>
              <a:t>August 29</a:t>
            </a:r>
            <a:r>
              <a:rPr lang="en-US" sz="4267" baseline="30000">
                <a:solidFill>
                  <a:srgbClr val="FF0000"/>
                </a:solidFill>
              </a:rPr>
              <a:t>th</a:t>
            </a:r>
            <a:r>
              <a:rPr lang="en-US" sz="4267">
                <a:solidFill>
                  <a:srgbClr val="FF0000"/>
                </a:solidFill>
              </a:rPr>
              <a:t> –September 5</a:t>
            </a:r>
            <a:r>
              <a:rPr lang="en-US" sz="4267" baseline="30000">
                <a:solidFill>
                  <a:srgbClr val="FF0000"/>
                </a:solidFill>
              </a:rPr>
              <a:t>th</a:t>
            </a:r>
            <a:r>
              <a:rPr lang="en-US" sz="4267">
                <a:solidFill>
                  <a:srgbClr val="FF0000"/>
                </a:solidFill>
              </a:rPr>
              <a:t> </a:t>
            </a:r>
            <a:br>
              <a:rPr lang="en-US" sz="4267">
                <a:solidFill>
                  <a:schemeClr val="bg1">
                    <a:lumMod val="50000"/>
                  </a:schemeClr>
                </a:solidFill>
              </a:rPr>
            </a:br>
            <a:br>
              <a:rPr lang="en-US" sz="4267">
                <a:solidFill>
                  <a:schemeClr val="bg1">
                    <a:lumMod val="50000"/>
                  </a:schemeClr>
                </a:solidFill>
              </a:rPr>
            </a:br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phic 4" descr="Test Dummy with solid fill">
            <a:extLst>
              <a:ext uri="{FF2B5EF4-FFF2-40B4-BE49-F238E27FC236}">
                <a16:creationId xmlns:a16="http://schemas.microsoft.com/office/drawing/2014/main" id="{D17951B3-3183-B4A0-0CEC-C83BA12BCB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9454" y="1689638"/>
            <a:ext cx="975360" cy="975360"/>
          </a:xfrm>
          <a:prstGeom prst="rect">
            <a:avLst/>
          </a:prstGeom>
        </p:spPr>
      </p:pic>
      <p:pic>
        <p:nvPicPr>
          <p:cNvPr id="6" name="Graphic 5" descr="Test Dummy with solid fill">
            <a:extLst>
              <a:ext uri="{FF2B5EF4-FFF2-40B4-BE49-F238E27FC236}">
                <a16:creationId xmlns:a16="http://schemas.microsoft.com/office/drawing/2014/main" id="{9C71431E-BC35-C923-FCDE-50F138B2A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25503" y="1689638"/>
            <a:ext cx="975360" cy="9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511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B5E183-C3B0-F42F-6EFB-FC8FFF7ADB5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12666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CF20CA80-3CA1-4787-A502-43F16D95850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69522739"/>
              </p:ext>
            </p:extLst>
          </p:nvPr>
        </p:nvGraphicFramePr>
        <p:xfrm>
          <a:off x="894080" y="2596444"/>
          <a:ext cx="11216640" cy="6188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7296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6ECEED-B6BF-31AC-408E-D32C59A46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82" y="2116667"/>
            <a:ext cx="5950679" cy="2265405"/>
          </a:xfrm>
        </p:spPr>
        <p:txBody>
          <a:bodyPr vert="horz" lIns="97536" tIns="48768" rIns="97536" bIns="48768" rtlCol="0" anchor="t">
            <a:normAutofit/>
          </a:bodyPr>
          <a:lstStyle/>
          <a:p>
            <a:r>
              <a:rPr lang="en-US" sz="4267" i="1">
                <a:solidFill>
                  <a:schemeClr val="bg1"/>
                </a:solidFill>
              </a:rPr>
              <a:t>Daily Dress Code Checks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0A8E17-A48F-5611-8002-58012666C873}"/>
              </a:ext>
            </a:extLst>
          </p:cNvPr>
          <p:cNvSpPr txBox="1"/>
          <p:nvPr/>
        </p:nvSpPr>
        <p:spPr>
          <a:xfrm>
            <a:off x="0" y="3440317"/>
            <a:ext cx="6412268" cy="3312912"/>
          </a:xfrm>
          <a:prstGeom prst="rect">
            <a:avLst/>
          </a:prstGeom>
        </p:spPr>
        <p:txBody>
          <a:bodyPr vert="horz" lIns="97536" tIns="48768" rIns="97536" bIns="48768" rtlCol="0">
            <a:normAutofit/>
          </a:bodyPr>
          <a:lstStyle/>
          <a:p>
            <a:pPr algn="ctr" defTabSz="975390">
              <a:lnSpc>
                <a:spcPct val="90000"/>
              </a:lnSpc>
              <a:spcAft>
                <a:spcPts val="640"/>
              </a:spcAft>
            </a:pPr>
            <a:endParaRPr lang="en-US" sz="2560" b="1" kern="1200">
              <a:solidFill>
                <a:prstClr val="white">
                  <a:alpha val="80000"/>
                </a:prstClr>
              </a:solidFill>
              <a:latin typeface="Aptos" panose="02110004020202020204"/>
              <a:ea typeface="+mn-ea"/>
              <a:cs typeface="+mn-cs"/>
            </a:endParaRPr>
          </a:p>
          <a:p>
            <a:pPr indent="-243848" defTabSz="97539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r>
              <a:rPr lang="en-US" sz="2560" b="1" kern="1200">
                <a:solidFill>
                  <a:prstClr val="white">
                    <a:alpha val="80000"/>
                  </a:prstClr>
                </a:solidFill>
                <a:latin typeface="Aptos" panose="02110004020202020204"/>
                <a:ea typeface="+mn-ea"/>
                <a:cs typeface="+mn-cs"/>
              </a:rPr>
              <a:t> During Morning Announcements</a:t>
            </a:r>
          </a:p>
          <a:p>
            <a:pPr indent="-243848" defTabSz="97539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r>
              <a:rPr lang="en-US" sz="2560" b="1" kern="1200">
                <a:solidFill>
                  <a:prstClr val="white">
                    <a:alpha val="80000"/>
                  </a:prstClr>
                </a:solidFill>
                <a:latin typeface="Aptos" panose="02110004020202020204"/>
                <a:ea typeface="+mn-ea"/>
                <a:cs typeface="+mn-cs"/>
              </a:rPr>
              <a:t> 3 Random classes will be selected</a:t>
            </a:r>
          </a:p>
          <a:p>
            <a:pPr defTabSz="975390">
              <a:lnSpc>
                <a:spcPct val="90000"/>
              </a:lnSpc>
              <a:spcAft>
                <a:spcPts val="640"/>
              </a:spcAft>
            </a:pPr>
            <a:r>
              <a:rPr lang="en-US" sz="2560" b="1" kern="1200">
                <a:solidFill>
                  <a:prstClr val="white">
                    <a:alpha val="80000"/>
                  </a:prstClr>
                </a:solidFill>
                <a:latin typeface="Aptos" panose="02110004020202020204"/>
                <a:ea typeface="+mn-ea"/>
                <a:cs typeface="+mn-cs"/>
              </a:rPr>
              <a:t>to receive a Dress Code check by the Dean </a:t>
            </a:r>
          </a:p>
          <a:p>
            <a:pPr defTabSz="975390">
              <a:lnSpc>
                <a:spcPct val="90000"/>
              </a:lnSpc>
              <a:spcAft>
                <a:spcPts val="640"/>
              </a:spcAft>
            </a:pPr>
            <a:r>
              <a:rPr lang="en-US" sz="2560" b="1" kern="1200">
                <a:solidFill>
                  <a:prstClr val="white">
                    <a:alpha val="80000"/>
                  </a:prstClr>
                </a:solidFill>
                <a:latin typeface="Aptos" panose="02110004020202020204"/>
                <a:ea typeface="+mn-ea"/>
                <a:cs typeface="+mn-cs"/>
              </a:rPr>
              <a:t> </a:t>
            </a:r>
          </a:p>
          <a:p>
            <a:pPr defTabSz="975390">
              <a:lnSpc>
                <a:spcPct val="90000"/>
              </a:lnSpc>
              <a:spcAft>
                <a:spcPts val="640"/>
              </a:spcAft>
            </a:pPr>
            <a:endParaRPr lang="en-US" sz="2560" b="1" kern="1200">
              <a:solidFill>
                <a:prstClr val="white">
                  <a:alpha val="80000"/>
                </a:prstClr>
              </a:solidFill>
              <a:latin typeface="Aptos" panose="02110004020202020204"/>
              <a:ea typeface="+mn-ea"/>
              <a:cs typeface="+mn-cs"/>
            </a:endParaRPr>
          </a:p>
          <a:p>
            <a:pPr defTabSz="975390">
              <a:lnSpc>
                <a:spcPct val="90000"/>
              </a:lnSpc>
              <a:spcAft>
                <a:spcPts val="640"/>
              </a:spcAft>
            </a:pPr>
            <a:endParaRPr lang="en-US" sz="2560" b="1" kern="1200">
              <a:solidFill>
                <a:prstClr val="white">
                  <a:alpha val="80000"/>
                </a:prstClr>
              </a:solidFill>
              <a:latin typeface="Aptos" panose="02110004020202020204"/>
              <a:ea typeface="+mn-ea"/>
              <a:cs typeface="+mn-cs"/>
            </a:endParaRPr>
          </a:p>
          <a:p>
            <a:pPr indent="-243848" defTabSz="97539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endParaRPr lang="en-US" sz="2560" b="1" kern="1200">
              <a:solidFill>
                <a:prstClr val="white">
                  <a:alpha val="80000"/>
                </a:prstClr>
              </a:solidFill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7894D9-FF12-6F5A-7CD6-047577CFDB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266" b="10936"/>
          <a:stretch/>
        </p:blipFill>
        <p:spPr>
          <a:xfrm>
            <a:off x="6502399" y="2096716"/>
            <a:ext cx="5611707" cy="4954693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3705FF7-CAB4-430F-A07B-AF2245F17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02400" y="5633399"/>
            <a:ext cx="5611707" cy="1504700"/>
            <a:chOff x="6096000" y="4138312"/>
            <a:chExt cx="5260975" cy="1410656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BFFE2ED-DBB9-4090-905D-1939650FC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4138312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75390"/>
              <a:endParaRPr lang="en-US" sz="1920" kern="120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4D1EC16-E672-4366-A091-73675BE54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4138312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75390"/>
              <a:endParaRPr lang="en-US" sz="1920" kern="1200">
                <a:solidFill>
                  <a:prstClr val="white"/>
                </a:solidFill>
                <a:latin typeface="Aptos" panose="021100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19734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E0769A-7E01-E876-67AE-5A5A3311E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1" y="1588064"/>
            <a:ext cx="5461932" cy="1413934"/>
          </a:xfrm>
        </p:spPr>
        <p:txBody>
          <a:bodyPr>
            <a:normAutofit/>
          </a:bodyPr>
          <a:lstStyle/>
          <a:p>
            <a:r>
              <a:rPr lang="en-US" i="1" u="sng"/>
              <a:t>NEW</a:t>
            </a:r>
            <a:r>
              <a:rPr lang="en-US" i="1"/>
              <a:t> </a:t>
            </a:r>
            <a:r>
              <a:rPr lang="en-US"/>
              <a:t> Lunch Detention Procedure</a:t>
            </a:r>
            <a:endParaRPr lang="en-US" i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E3A82-0C65-BB96-D105-556BED086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086" y="3370862"/>
            <a:ext cx="5931669" cy="4695563"/>
          </a:xfrm>
        </p:spPr>
        <p:txBody>
          <a:bodyPr>
            <a:normAutofit/>
          </a:bodyPr>
          <a:lstStyle/>
          <a:p>
            <a:r>
              <a:rPr lang="en-US" sz="2347"/>
              <a:t>Lunch detention will be the entire week Monday to Friday</a:t>
            </a:r>
          </a:p>
          <a:p>
            <a:r>
              <a:rPr lang="en-US" sz="2347"/>
              <a:t> Each day at 12:20 students need to report to the cafeteria</a:t>
            </a:r>
          </a:p>
          <a:p>
            <a:r>
              <a:rPr lang="en-US" sz="2347"/>
              <a:t>Initial the sign in sheet for the day </a:t>
            </a:r>
          </a:p>
          <a:p>
            <a:r>
              <a:rPr lang="en-US" sz="2347"/>
              <a:t>Retrieve 1 glove and 1 bag from table inside cafeteria</a:t>
            </a:r>
          </a:p>
          <a:p>
            <a:r>
              <a:rPr lang="en-US" sz="2347"/>
              <a:t>Assist with picking up trash and trays left  behind by students around campus</a:t>
            </a:r>
          </a:p>
          <a:p>
            <a:r>
              <a:rPr lang="en-US" sz="2347"/>
              <a:t>Cameras will be reviewed to ensure Detention was served.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15274" y="2674915"/>
            <a:ext cx="1010654" cy="98323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>
              <a:defRPr/>
            </a:pPr>
            <a:endParaRPr lang="en-US" sz="1920" kern="120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281F6E-12AC-6A1B-5F58-08FD712628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564"/>
          <a:stretch/>
        </p:blipFill>
        <p:spPr>
          <a:xfrm>
            <a:off x="8428010" y="3730028"/>
            <a:ext cx="4576790" cy="4804372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6" name="Arc 15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436414" y="501184"/>
            <a:ext cx="4289273" cy="428927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EF3DCB-E1FB-4E5B-3B02-B9E7F643D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836" y="1697643"/>
            <a:ext cx="2691108" cy="2280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9B6932-B5D6-70B2-262C-5C14CFA75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7710" y="6847408"/>
            <a:ext cx="2002675" cy="145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2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1C59D66-4305-C0F8-4973-3A7806317F54}"/>
              </a:ext>
            </a:extLst>
          </p:cNvPr>
          <p:cNvSpPr/>
          <p:nvPr/>
        </p:nvSpPr>
        <p:spPr>
          <a:xfrm>
            <a:off x="1338371" y="4797851"/>
            <a:ext cx="11480647" cy="360821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3A34D9-E76D-FE3D-5A6B-2AF0D851C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2111" y="-861"/>
            <a:ext cx="6535025" cy="4459538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760" b="1">
                <a:solidFill>
                  <a:schemeClr val="accent6">
                    <a:lumMod val="75000"/>
                  </a:schemeClr>
                </a:solidFill>
              </a:rPr>
              <a:t>Radon Poster Contest: </a:t>
            </a:r>
            <a:br>
              <a:rPr lang="en-US" sz="5760" b="1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4693" b="1">
                <a:solidFill>
                  <a:schemeClr val="tx2">
                    <a:lumMod val="75000"/>
                    <a:lumOff val="25000"/>
                  </a:schemeClr>
                </a:solidFill>
              </a:rPr>
              <a:t>SCPA Students</a:t>
            </a:r>
            <a:br>
              <a:rPr lang="en-US" sz="4693" b="1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4693" b="1">
                <a:solidFill>
                  <a:schemeClr val="tx2">
                    <a:lumMod val="75000"/>
                    <a:lumOff val="25000"/>
                  </a:schemeClr>
                </a:solidFill>
              </a:rPr>
              <a:t>Ages 10-14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FF9B20-5E69-DE0A-11FE-094B0A1423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7706" y="5135191"/>
            <a:ext cx="5990790" cy="3604434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Entries Due to our art teachers no later than October 15</a:t>
            </a:r>
            <a:r>
              <a:rPr lang="en-US" b="1" baseline="3000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!</a:t>
            </a:r>
          </a:p>
          <a:p>
            <a:endParaRPr 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See Art teachers Mrs. Douglas</a:t>
            </a:r>
            <a:r>
              <a:rPr lang="en-US" b="1">
                <a:solidFill>
                  <a:schemeClr val="bg1">
                    <a:lumMod val="50000"/>
                  </a:schemeClr>
                </a:solidFill>
              </a:rPr>
              <a:t>(rm 267), 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Ms. Daniel</a:t>
            </a:r>
            <a:r>
              <a:rPr lang="en-US" b="1">
                <a:solidFill>
                  <a:schemeClr val="bg1">
                    <a:lumMod val="50000"/>
                  </a:schemeClr>
                </a:solidFill>
              </a:rPr>
              <a:t>(rm 274) 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or </a:t>
            </a:r>
          </a:p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Mr. </a:t>
            </a:r>
            <a:r>
              <a:rPr lang="en-US" b="1" err="1">
                <a:solidFill>
                  <a:schemeClr val="tx1">
                    <a:lumMod val="75000"/>
                    <a:lumOff val="25000"/>
                  </a:schemeClr>
                </a:solidFill>
              </a:rPr>
              <a:t>Gebert</a:t>
            </a:r>
            <a:r>
              <a:rPr lang="en-US" b="1">
                <a:solidFill>
                  <a:schemeClr val="bg1">
                    <a:lumMod val="50000"/>
                  </a:schemeClr>
                </a:solidFill>
              </a:rPr>
              <a:t>(rm 235) 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for more info &amp; entry form!</a:t>
            </a:r>
          </a:p>
        </p:txBody>
      </p:sp>
      <p:pic>
        <p:nvPicPr>
          <p:cNvPr id="5" name="Picture 4" descr="A poster with text and images&#10;&#10;Description automatically generated">
            <a:extLst>
              <a:ext uri="{FF2B5EF4-FFF2-40B4-BE49-F238E27FC236}">
                <a16:creationId xmlns:a16="http://schemas.microsoft.com/office/drawing/2014/main" id="{FC61FDE3-B352-A0AD-6E11-C21FC1C59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82" y="228600"/>
            <a:ext cx="6294786" cy="941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34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rgbClr val="3E4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812" y="682752"/>
            <a:ext cx="11987175" cy="83880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4EFB149-08DC-CA38-DC8B-AC10AE567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8811" y="682752"/>
            <a:ext cx="11987175" cy="838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474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210FB-8C7F-7117-B043-BFB8FFD24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5BF8E-A4FA-3F31-6709-AF5148CBC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2AE4D8-D417-DA4B-18A1-5F47F1DF4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097" y="0"/>
            <a:ext cx="9064486" cy="952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3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32207-89A8-4C94-9C0C-D40AD7058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783991"/>
            <a:ext cx="9753600" cy="1319805"/>
          </a:xfrm>
        </p:spPr>
        <p:txBody>
          <a:bodyPr/>
          <a:lstStyle/>
          <a:p>
            <a:r>
              <a:rPr lang="en-US"/>
              <a:t>Win the Test!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DCF5AC-B81D-4859-B0F9-86BF5062B4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2919" y="7458324"/>
            <a:ext cx="9753600" cy="1424454"/>
          </a:xfrm>
        </p:spPr>
        <p:txBody>
          <a:bodyPr/>
          <a:lstStyle/>
          <a:p>
            <a:r>
              <a:rPr lang="en-US"/>
              <a:t>Test Taking Strategies to beat the test writers at their own game!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E8F479-BAF1-6BBC-8B3E-E678AC9351C7}"/>
              </a:ext>
            </a:extLst>
          </p:cNvPr>
          <p:cNvSpPr txBox="1"/>
          <p:nvPr/>
        </p:nvSpPr>
        <p:spPr>
          <a:xfrm>
            <a:off x="1412905" y="5530836"/>
            <a:ext cx="10419033" cy="847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2987" b="1" u="sng" kern="1200">
                <a:solidFill>
                  <a:srgbClr val="E7E6E6"/>
                </a:solidFill>
                <a:latin typeface="Lucida Sans"/>
                <a:ea typeface="+mn-ea"/>
                <a:cs typeface="+mn-cs"/>
              </a:rPr>
              <a:t>Tuesdays</a:t>
            </a:r>
            <a:r>
              <a:rPr lang="en-US" sz="2987" b="1" kern="1200">
                <a:solidFill>
                  <a:srgbClr val="E7E6E6"/>
                </a:solidFill>
                <a:latin typeface="Lucida Sans"/>
                <a:ea typeface="+mn-ea"/>
                <a:cs typeface="+mn-cs"/>
              </a:rPr>
              <a:t> During Lunch &amp; After School</a:t>
            </a:r>
            <a:endParaRPr lang="en-US" sz="1920" b="1" kern="1200">
              <a:solidFill>
                <a:srgbClr val="E7E6E6"/>
              </a:solidFill>
              <a:latin typeface="Lucida Sans"/>
              <a:ea typeface="+mn-ea"/>
              <a:cs typeface="+mn-cs"/>
            </a:endParaRPr>
          </a:p>
          <a:p>
            <a:pPr algn="ctr" defTabSz="975390"/>
            <a:r>
              <a:rPr lang="en-US" sz="1920" kern="1200">
                <a:solidFill>
                  <a:srgbClr val="E7E6E6"/>
                </a:solidFill>
                <a:latin typeface="Lucida Sans"/>
                <a:ea typeface="+mn-ea"/>
                <a:cs typeface="+mn-cs"/>
              </a:rPr>
              <a:t>Seating is Limited with preference given to Ms. Bowling’s current Students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40EF3A-2D01-CF23-1AC7-BECE54C1A78F}"/>
              </a:ext>
            </a:extLst>
          </p:cNvPr>
          <p:cNvSpPr txBox="1"/>
          <p:nvPr/>
        </p:nvSpPr>
        <p:spPr>
          <a:xfrm>
            <a:off x="319043" y="3685299"/>
            <a:ext cx="12606755" cy="1602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2560" kern="1200">
                <a:solidFill>
                  <a:srgbClr val="FFC000">
                    <a:lumMod val="40000"/>
                    <a:lumOff val="60000"/>
                  </a:srgbClr>
                </a:solidFill>
                <a:latin typeface="Lucida Sans"/>
                <a:ea typeface="+mn-ea"/>
                <a:cs typeface="+mn-cs"/>
              </a:rPr>
              <a:t>Strategies applicable for any standardized test </a:t>
            </a:r>
          </a:p>
          <a:p>
            <a:pPr algn="ctr" defTabSz="975390"/>
            <a:r>
              <a:rPr lang="en-US" sz="2560" kern="1200">
                <a:solidFill>
                  <a:srgbClr val="FFC000">
                    <a:lumMod val="40000"/>
                    <a:lumOff val="60000"/>
                  </a:srgbClr>
                </a:solidFill>
                <a:latin typeface="Lucida Sans"/>
                <a:ea typeface="+mn-ea"/>
                <a:cs typeface="+mn-cs"/>
              </a:rPr>
              <a:t>including PSAT, SAT, BEST, FAST, etc.!</a:t>
            </a:r>
          </a:p>
          <a:p>
            <a:pPr algn="ctr" defTabSz="975390"/>
            <a:endParaRPr lang="en-US" sz="2560" kern="1200">
              <a:solidFill>
                <a:srgbClr val="FFC000">
                  <a:lumMod val="40000"/>
                  <a:lumOff val="60000"/>
                </a:srgbClr>
              </a:solidFill>
              <a:latin typeface="Lucida Sans"/>
              <a:ea typeface="+mn-ea"/>
              <a:cs typeface="+mn-cs"/>
            </a:endParaRPr>
          </a:p>
          <a:p>
            <a:pPr algn="ctr" defTabSz="975390"/>
            <a:r>
              <a:rPr lang="en-US" sz="2133" i="1" kern="1200">
                <a:solidFill>
                  <a:srgbClr val="FFC000">
                    <a:lumMod val="40000"/>
                    <a:lumOff val="60000"/>
                  </a:srgbClr>
                </a:solidFill>
                <a:latin typeface="Lucida Sans"/>
                <a:ea typeface="+mn-ea"/>
                <a:cs typeface="+mn-cs"/>
              </a:rPr>
              <a:t>Especially great for students who may experience test anxiety!</a:t>
            </a:r>
          </a:p>
        </p:txBody>
      </p:sp>
    </p:spTree>
    <p:extLst>
      <p:ext uri="{BB962C8B-B14F-4D97-AF65-F5344CB8AC3E}">
        <p14:creationId xmlns:p14="http://schemas.microsoft.com/office/powerpoint/2010/main" val="8457275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p17"/>
          <p:cNvSpPr txBox="1">
            <a:spLocks noGrp="1"/>
          </p:cNvSpPr>
          <p:nvPr>
            <p:ph type="title"/>
          </p:nvPr>
        </p:nvSpPr>
        <p:spPr>
          <a:xfrm>
            <a:off x="1014364" y="1690240"/>
            <a:ext cx="10976000" cy="814507"/>
          </a:xfrm>
          <a:prstGeom prst="rect">
            <a:avLst/>
          </a:prstGeom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r>
              <a:rPr lang="en"/>
              <a:t>Are you learning English as a second language?</a:t>
            </a:r>
            <a:endParaRPr/>
          </a:p>
        </p:txBody>
      </p:sp>
      <p:sp>
        <p:nvSpPr>
          <p:cNvPr id="1238" name="Google Shape;1238;p17"/>
          <p:cNvSpPr txBox="1">
            <a:spLocks noGrp="1"/>
          </p:cNvSpPr>
          <p:nvPr>
            <p:ph type="body" idx="4294967295"/>
          </p:nvPr>
        </p:nvSpPr>
        <p:spPr>
          <a:xfrm>
            <a:off x="1225222" y="3978426"/>
            <a:ext cx="10515314" cy="3268958"/>
          </a:xfrm>
          <a:prstGeom prst="rect">
            <a:avLst/>
          </a:prstGeom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pPr marL="0" indent="0" algn="ctr">
              <a:buNone/>
            </a:pPr>
            <a:r>
              <a:rPr lang="en-US" sz="3413">
                <a:solidFill>
                  <a:schemeClr val="tx1"/>
                </a:solidFill>
                <a:latin typeface="Gochi Hand" panose="020B0604020202020204" charset="0"/>
              </a:rPr>
              <a:t>Come join Miss Soto for tutoring!</a:t>
            </a:r>
          </a:p>
          <a:p>
            <a:pPr marL="0" indent="0" algn="ctr">
              <a:buNone/>
            </a:pPr>
            <a:r>
              <a:rPr lang="en-US" sz="3413">
                <a:solidFill>
                  <a:schemeClr val="tx1"/>
                </a:solidFill>
                <a:latin typeface="Gochi Hand"/>
              </a:rPr>
              <a:t>Tuesdays during lunch </a:t>
            </a:r>
          </a:p>
          <a:p>
            <a:pPr marL="0" indent="0" algn="ctr">
              <a:buNone/>
            </a:pPr>
            <a:r>
              <a:rPr lang="en-US" sz="3413">
                <a:solidFill>
                  <a:schemeClr val="tx1"/>
                </a:solidFill>
                <a:latin typeface="Gochi Hand"/>
              </a:rPr>
              <a:t>or after school from 4pm until 5pm </a:t>
            </a:r>
            <a:endParaRPr lang="en-US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sz="3413">
                <a:solidFill>
                  <a:schemeClr val="tx1"/>
                </a:solidFill>
                <a:latin typeface="Gochi Hand" panose="020B0604020202020204" charset="0"/>
              </a:rPr>
              <a:t>Location: Room 124 </a:t>
            </a:r>
          </a:p>
          <a:p>
            <a:pPr marL="0" indent="0" algn="ctr">
              <a:buNone/>
            </a:pPr>
            <a:endParaRPr lang="en-US" sz="3413">
              <a:solidFill>
                <a:schemeClr val="tx1"/>
              </a:solidFill>
              <a:latin typeface="Gochi Hand" panose="020B0604020202020204" charset="0"/>
            </a:endParaRPr>
          </a:p>
          <a:p>
            <a:pPr marL="0" indent="0" algn="ctr">
              <a:buNone/>
            </a:pPr>
            <a:endParaRPr lang="en-US" sz="3413">
              <a:solidFill>
                <a:schemeClr val="tx1"/>
              </a:solidFill>
              <a:latin typeface="Gochi Hand" panose="020B060402020202020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7CFBD5-C91C-1987-293E-F12B1B2D1690}"/>
              </a:ext>
            </a:extLst>
          </p:cNvPr>
          <p:cNvSpPr txBox="1"/>
          <p:nvPr/>
        </p:nvSpPr>
        <p:spPr>
          <a:xfrm>
            <a:off x="1413345" y="2399630"/>
            <a:ext cx="3487002" cy="1011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00460">
              <a:buClr>
                <a:srgbClr val="000000"/>
              </a:buClr>
            </a:pPr>
            <a:r>
              <a:rPr lang="en-US" sz="1991">
                <a:latin typeface="Gochi Hand" panose="020B0604020202020204" charset="0"/>
              </a:rPr>
              <a:t>¿Estás aprendiendo inglés como segundo idioma?</a:t>
            </a:r>
          </a:p>
          <a:p>
            <a:pPr defTabSz="1300460">
              <a:buClr>
                <a:srgbClr val="000000"/>
              </a:buClr>
            </a:pPr>
            <a:endParaRPr lang="en-US" sz="199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5D174C-FF18-A30C-43A3-B57AF9DAACA2}"/>
              </a:ext>
            </a:extLst>
          </p:cNvPr>
          <p:cNvSpPr txBox="1"/>
          <p:nvPr/>
        </p:nvSpPr>
        <p:spPr>
          <a:xfrm>
            <a:off x="4986378" y="2417272"/>
            <a:ext cx="3129727" cy="705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00460">
              <a:buClr>
                <a:srgbClr val="000000"/>
              </a:buClr>
            </a:pPr>
            <a:r>
              <a:rPr lang="en-US" sz="1991">
                <a:latin typeface="Gochi Hand" panose="020B0604020202020204" charset="0"/>
              </a:rPr>
              <a:t>Èske w ap aprann angle kòm dezyèm lang?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F564B2-5287-414B-82D8-355AE6F4F5AF}"/>
              </a:ext>
            </a:extLst>
          </p:cNvPr>
          <p:cNvSpPr txBox="1"/>
          <p:nvPr/>
        </p:nvSpPr>
        <p:spPr>
          <a:xfrm>
            <a:off x="8273936" y="2430317"/>
            <a:ext cx="3315510" cy="1317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00460">
              <a:buClr>
                <a:srgbClr val="000000"/>
              </a:buClr>
            </a:pPr>
            <a:r>
              <a:rPr lang="en-US" sz="1991">
                <a:latin typeface="Gochi Hand" panose="020B0604020202020204" charset="0"/>
              </a:rPr>
              <a:t>Você está aprendendo inglês como segunda língua?</a:t>
            </a:r>
          </a:p>
          <a:p>
            <a:pPr defTabSz="1300460">
              <a:buClr>
                <a:srgbClr val="000000"/>
              </a:buClr>
            </a:pPr>
            <a:endParaRPr lang="en-US" sz="199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67AEC1-3279-9C93-973F-15DE6718C137}"/>
              </a:ext>
            </a:extLst>
          </p:cNvPr>
          <p:cNvSpPr txBox="1"/>
          <p:nvPr/>
        </p:nvSpPr>
        <p:spPr>
          <a:xfrm>
            <a:off x="4891436" y="3174094"/>
            <a:ext cx="3315510" cy="1011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00460">
              <a:buClr>
                <a:srgbClr val="000000"/>
              </a:buClr>
            </a:pPr>
            <a:r>
              <a:rPr lang="en-US" sz="1991">
                <a:latin typeface="Gochi Hand" panose="020B0604020202020204" charset="0"/>
              </a:rPr>
              <a:t>Apprenez-vous l’anglais comme langue seconde ?</a:t>
            </a:r>
          </a:p>
          <a:p>
            <a:pPr defTabSz="1300460">
              <a:buClr>
                <a:srgbClr val="000000"/>
              </a:buClr>
            </a:pPr>
            <a:endParaRPr lang="en-US" sz="1991"/>
          </a:p>
        </p:txBody>
      </p:sp>
      <p:grpSp>
        <p:nvGrpSpPr>
          <p:cNvPr id="11" name="Google Shape;3318;p48">
            <a:extLst>
              <a:ext uri="{FF2B5EF4-FFF2-40B4-BE49-F238E27FC236}">
                <a16:creationId xmlns:a16="http://schemas.microsoft.com/office/drawing/2014/main" id="{DC89960B-A2A7-0AE9-BC50-F16CCAF12645}"/>
              </a:ext>
            </a:extLst>
          </p:cNvPr>
          <p:cNvGrpSpPr/>
          <p:nvPr/>
        </p:nvGrpSpPr>
        <p:grpSpPr>
          <a:xfrm>
            <a:off x="7944810" y="2498576"/>
            <a:ext cx="419278" cy="472641"/>
            <a:chOff x="3344175" y="3710544"/>
            <a:chExt cx="294805" cy="332326"/>
          </a:xfrm>
        </p:grpSpPr>
        <p:sp>
          <p:nvSpPr>
            <p:cNvPr id="12" name="Google Shape;3319;p48">
              <a:extLst>
                <a:ext uri="{FF2B5EF4-FFF2-40B4-BE49-F238E27FC236}">
                  <a16:creationId xmlns:a16="http://schemas.microsoft.com/office/drawing/2014/main" id="{2DD79F33-6E22-A958-47FC-71CA2A2CBB1A}"/>
                </a:ext>
              </a:extLst>
            </p:cNvPr>
            <p:cNvSpPr/>
            <p:nvPr/>
          </p:nvSpPr>
          <p:spPr>
            <a:xfrm>
              <a:off x="3387226" y="3948794"/>
              <a:ext cx="85484" cy="94004"/>
            </a:xfrm>
            <a:custGeom>
              <a:avLst/>
              <a:gdLst/>
              <a:ahLst/>
              <a:cxnLst/>
              <a:rect l="l" t="t" r="r" b="b"/>
              <a:pathLst>
                <a:path w="3602" h="3961" extrusionOk="0">
                  <a:moveTo>
                    <a:pt x="2170" y="0"/>
                  </a:moveTo>
                  <a:cubicBezTo>
                    <a:pt x="2170" y="0"/>
                    <a:pt x="1" y="698"/>
                    <a:pt x="1" y="3960"/>
                  </a:cubicBezTo>
                  <a:lnTo>
                    <a:pt x="2553" y="3960"/>
                  </a:lnTo>
                  <a:lnTo>
                    <a:pt x="3602" y="2227"/>
                  </a:lnTo>
                  <a:lnTo>
                    <a:pt x="25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3" name="Google Shape;3320;p48">
              <a:extLst>
                <a:ext uri="{FF2B5EF4-FFF2-40B4-BE49-F238E27FC236}">
                  <a16:creationId xmlns:a16="http://schemas.microsoft.com/office/drawing/2014/main" id="{9B5B3290-967C-D3B1-2BDA-FDC47D03FD24}"/>
                </a:ext>
              </a:extLst>
            </p:cNvPr>
            <p:cNvSpPr/>
            <p:nvPr/>
          </p:nvSpPr>
          <p:spPr>
            <a:xfrm>
              <a:off x="3517755" y="3948794"/>
              <a:ext cx="78104" cy="94076"/>
            </a:xfrm>
            <a:custGeom>
              <a:avLst/>
              <a:gdLst/>
              <a:ahLst/>
              <a:cxnLst/>
              <a:rect l="l" t="t" r="r" b="b"/>
              <a:pathLst>
                <a:path w="3291" h="3964" extrusionOk="0">
                  <a:moveTo>
                    <a:pt x="738" y="0"/>
                  </a:moveTo>
                  <a:lnTo>
                    <a:pt x="1" y="2369"/>
                  </a:lnTo>
                  <a:lnTo>
                    <a:pt x="738" y="3964"/>
                  </a:lnTo>
                  <a:lnTo>
                    <a:pt x="3290" y="3964"/>
                  </a:lnTo>
                  <a:lnTo>
                    <a:pt x="3290" y="3960"/>
                  </a:lnTo>
                  <a:cubicBezTo>
                    <a:pt x="3290" y="698"/>
                    <a:pt x="1141" y="0"/>
                    <a:pt x="11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4" name="Google Shape;3321;p48">
              <a:extLst>
                <a:ext uri="{FF2B5EF4-FFF2-40B4-BE49-F238E27FC236}">
                  <a16:creationId xmlns:a16="http://schemas.microsoft.com/office/drawing/2014/main" id="{FCBDCA5D-AFC5-26FC-4172-3956FD3CBD7C}"/>
                </a:ext>
              </a:extLst>
            </p:cNvPr>
            <p:cNvSpPr/>
            <p:nvPr/>
          </p:nvSpPr>
          <p:spPr>
            <a:xfrm>
              <a:off x="3447791" y="3948794"/>
              <a:ext cx="87502" cy="94004"/>
            </a:xfrm>
            <a:custGeom>
              <a:avLst/>
              <a:gdLst/>
              <a:ahLst/>
              <a:cxnLst/>
              <a:rect l="l" t="t" r="r" b="b"/>
              <a:pathLst>
                <a:path w="3687" h="3961" extrusionOk="0">
                  <a:moveTo>
                    <a:pt x="1" y="0"/>
                  </a:moveTo>
                  <a:lnTo>
                    <a:pt x="1" y="3960"/>
                  </a:lnTo>
                  <a:lnTo>
                    <a:pt x="3686" y="3960"/>
                  </a:lnTo>
                  <a:lnTo>
                    <a:pt x="3686" y="0"/>
                  </a:lnTo>
                  <a:close/>
                </a:path>
              </a:pathLst>
            </a:custGeom>
            <a:solidFill>
              <a:srgbClr val="81DDFD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5" name="Google Shape;3322;p48">
              <a:extLst>
                <a:ext uri="{FF2B5EF4-FFF2-40B4-BE49-F238E27FC236}">
                  <a16:creationId xmlns:a16="http://schemas.microsoft.com/office/drawing/2014/main" id="{E3C0AB24-B922-6F0E-5AE3-29B51BBF5F29}"/>
                </a:ext>
              </a:extLst>
            </p:cNvPr>
            <p:cNvSpPr/>
            <p:nvPr/>
          </p:nvSpPr>
          <p:spPr>
            <a:xfrm>
              <a:off x="3353740" y="3710544"/>
              <a:ext cx="275606" cy="137791"/>
            </a:xfrm>
            <a:custGeom>
              <a:avLst/>
              <a:gdLst/>
              <a:ahLst/>
              <a:cxnLst/>
              <a:rect l="l" t="t" r="r" b="b"/>
              <a:pathLst>
                <a:path w="11613" h="5806" extrusionOk="0">
                  <a:moveTo>
                    <a:pt x="5808" y="1"/>
                  </a:moveTo>
                  <a:cubicBezTo>
                    <a:pt x="2606" y="1"/>
                    <a:pt x="0" y="2603"/>
                    <a:pt x="0" y="5805"/>
                  </a:cubicBezTo>
                  <a:lnTo>
                    <a:pt x="11613" y="5805"/>
                  </a:lnTo>
                  <a:cubicBezTo>
                    <a:pt x="11613" y="2603"/>
                    <a:pt x="9007" y="1"/>
                    <a:pt x="5808" y="1"/>
                  </a:cubicBezTo>
                  <a:close/>
                </a:path>
              </a:pathLst>
            </a:custGeom>
            <a:solidFill>
              <a:srgbClr val="827F98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6" name="Google Shape;3323;p48">
              <a:extLst>
                <a:ext uri="{FF2B5EF4-FFF2-40B4-BE49-F238E27FC236}">
                  <a16:creationId xmlns:a16="http://schemas.microsoft.com/office/drawing/2014/main" id="{861A0BB8-2345-16F2-4165-14DA21357D19}"/>
                </a:ext>
              </a:extLst>
            </p:cNvPr>
            <p:cNvSpPr/>
            <p:nvPr/>
          </p:nvSpPr>
          <p:spPr>
            <a:xfrm>
              <a:off x="3344175" y="3848311"/>
              <a:ext cx="66522" cy="79528"/>
            </a:xfrm>
            <a:custGeom>
              <a:avLst/>
              <a:gdLst/>
              <a:ahLst/>
              <a:cxnLst/>
              <a:rect l="l" t="t" r="r" b="b"/>
              <a:pathLst>
                <a:path w="2803" h="3351" extrusionOk="0">
                  <a:moveTo>
                    <a:pt x="403" y="0"/>
                  </a:moveTo>
                  <a:cubicBezTo>
                    <a:pt x="403" y="633"/>
                    <a:pt x="288" y="1134"/>
                    <a:pt x="163" y="1493"/>
                  </a:cubicBezTo>
                  <a:cubicBezTo>
                    <a:pt x="1" y="1963"/>
                    <a:pt x="180" y="2488"/>
                    <a:pt x="603" y="2752"/>
                  </a:cubicBezTo>
                  <a:cubicBezTo>
                    <a:pt x="1080" y="3056"/>
                    <a:pt x="1808" y="3351"/>
                    <a:pt x="2803" y="3351"/>
                  </a:cubicBezTo>
                  <a:lnTo>
                    <a:pt x="1419" y="0"/>
                  </a:lnTo>
                  <a:close/>
                </a:path>
              </a:pathLst>
            </a:custGeom>
            <a:solidFill>
              <a:srgbClr val="77718C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7" name="Google Shape;3324;p48">
              <a:extLst>
                <a:ext uri="{FF2B5EF4-FFF2-40B4-BE49-F238E27FC236}">
                  <a16:creationId xmlns:a16="http://schemas.microsoft.com/office/drawing/2014/main" id="{F69167A9-B481-371E-8F14-C817949E2291}"/>
                </a:ext>
              </a:extLst>
            </p:cNvPr>
            <p:cNvSpPr/>
            <p:nvPr/>
          </p:nvSpPr>
          <p:spPr>
            <a:xfrm>
              <a:off x="3572387" y="3848311"/>
              <a:ext cx="66593" cy="79528"/>
            </a:xfrm>
            <a:custGeom>
              <a:avLst/>
              <a:gdLst/>
              <a:ahLst/>
              <a:cxnLst/>
              <a:rect l="l" t="t" r="r" b="b"/>
              <a:pathLst>
                <a:path w="2806" h="3351" extrusionOk="0">
                  <a:moveTo>
                    <a:pt x="1384" y="0"/>
                  </a:moveTo>
                  <a:lnTo>
                    <a:pt x="0" y="3351"/>
                  </a:lnTo>
                  <a:cubicBezTo>
                    <a:pt x="999" y="3351"/>
                    <a:pt x="1723" y="3056"/>
                    <a:pt x="2200" y="2752"/>
                  </a:cubicBezTo>
                  <a:cubicBezTo>
                    <a:pt x="2623" y="2488"/>
                    <a:pt x="2806" y="1963"/>
                    <a:pt x="2640" y="1493"/>
                  </a:cubicBezTo>
                  <a:cubicBezTo>
                    <a:pt x="2515" y="1134"/>
                    <a:pt x="2400" y="633"/>
                    <a:pt x="2400" y="0"/>
                  </a:cubicBezTo>
                  <a:close/>
                </a:path>
              </a:pathLst>
            </a:custGeom>
            <a:solidFill>
              <a:srgbClr val="827F98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8" name="Google Shape;3325;p48">
              <a:extLst>
                <a:ext uri="{FF2B5EF4-FFF2-40B4-BE49-F238E27FC236}">
                  <a16:creationId xmlns:a16="http://schemas.microsoft.com/office/drawing/2014/main" id="{B0CA32C7-58A1-928B-1FD8-EA06F51CBFE3}"/>
                </a:ext>
              </a:extLst>
            </p:cNvPr>
            <p:cNvSpPr/>
            <p:nvPr/>
          </p:nvSpPr>
          <p:spPr>
            <a:xfrm>
              <a:off x="3353740" y="3712086"/>
              <a:ext cx="117144" cy="136248"/>
            </a:xfrm>
            <a:custGeom>
              <a:avLst/>
              <a:gdLst/>
              <a:ahLst/>
              <a:cxnLst/>
              <a:rect l="l" t="t" r="r" b="b"/>
              <a:pathLst>
                <a:path w="4936" h="5741" extrusionOk="0">
                  <a:moveTo>
                    <a:pt x="4935" y="0"/>
                  </a:moveTo>
                  <a:cubicBezTo>
                    <a:pt x="2146" y="420"/>
                    <a:pt x="0" y="2833"/>
                    <a:pt x="0" y="5740"/>
                  </a:cubicBezTo>
                  <a:lnTo>
                    <a:pt x="2126" y="5740"/>
                  </a:lnTo>
                  <a:cubicBezTo>
                    <a:pt x="2122" y="5662"/>
                    <a:pt x="2119" y="5581"/>
                    <a:pt x="2119" y="5503"/>
                  </a:cubicBezTo>
                  <a:cubicBezTo>
                    <a:pt x="2119" y="3236"/>
                    <a:pt x="3229" y="1232"/>
                    <a:pt x="4935" y="0"/>
                  </a:cubicBezTo>
                  <a:close/>
                </a:path>
              </a:pathLst>
            </a:custGeom>
            <a:solidFill>
              <a:srgbClr val="77718C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9" name="Google Shape;3326;p48">
              <a:extLst>
                <a:ext uri="{FF2B5EF4-FFF2-40B4-BE49-F238E27FC236}">
                  <a16:creationId xmlns:a16="http://schemas.microsoft.com/office/drawing/2014/main" id="{E078BF52-4256-2D0B-EE6C-E12340520C73}"/>
                </a:ext>
              </a:extLst>
            </p:cNvPr>
            <p:cNvSpPr/>
            <p:nvPr/>
          </p:nvSpPr>
          <p:spPr>
            <a:xfrm>
              <a:off x="3579697" y="3822846"/>
              <a:ext cx="53920" cy="53920"/>
            </a:xfrm>
            <a:custGeom>
              <a:avLst/>
              <a:gdLst/>
              <a:ahLst/>
              <a:cxnLst/>
              <a:rect l="l" t="t" r="r" b="b"/>
              <a:pathLst>
                <a:path w="2272" h="2272" extrusionOk="0">
                  <a:moveTo>
                    <a:pt x="1134" y="0"/>
                  </a:moveTo>
                  <a:cubicBezTo>
                    <a:pt x="508" y="0"/>
                    <a:pt x="0" y="508"/>
                    <a:pt x="0" y="1138"/>
                  </a:cubicBezTo>
                  <a:cubicBezTo>
                    <a:pt x="0" y="1764"/>
                    <a:pt x="508" y="2271"/>
                    <a:pt x="1134" y="2271"/>
                  </a:cubicBezTo>
                  <a:cubicBezTo>
                    <a:pt x="1763" y="2271"/>
                    <a:pt x="2271" y="1764"/>
                    <a:pt x="2271" y="1138"/>
                  </a:cubicBezTo>
                  <a:cubicBezTo>
                    <a:pt x="2271" y="508"/>
                    <a:pt x="1763" y="0"/>
                    <a:pt x="1134" y="0"/>
                  </a:cubicBezTo>
                  <a:close/>
                </a:path>
              </a:pathLst>
            </a:custGeom>
            <a:solidFill>
              <a:srgbClr val="FFCABD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20" name="Google Shape;3327;p48">
              <a:extLst>
                <a:ext uri="{FF2B5EF4-FFF2-40B4-BE49-F238E27FC236}">
                  <a16:creationId xmlns:a16="http://schemas.microsoft.com/office/drawing/2014/main" id="{84596564-CD10-1C3A-A694-E64FF70F2AA0}"/>
                </a:ext>
              </a:extLst>
            </p:cNvPr>
            <p:cNvSpPr/>
            <p:nvPr/>
          </p:nvSpPr>
          <p:spPr>
            <a:xfrm>
              <a:off x="3447791" y="3948794"/>
              <a:ext cx="44119" cy="40725"/>
            </a:xfrm>
            <a:custGeom>
              <a:avLst/>
              <a:gdLst/>
              <a:ahLst/>
              <a:cxnLst/>
              <a:rect l="l" t="t" r="r" b="b"/>
              <a:pathLst>
                <a:path w="1859" h="1716" extrusionOk="0">
                  <a:moveTo>
                    <a:pt x="1" y="0"/>
                  </a:moveTo>
                  <a:lnTo>
                    <a:pt x="1" y="779"/>
                  </a:lnTo>
                  <a:cubicBezTo>
                    <a:pt x="1" y="1219"/>
                    <a:pt x="356" y="1645"/>
                    <a:pt x="793" y="1706"/>
                  </a:cubicBezTo>
                  <a:cubicBezTo>
                    <a:pt x="839" y="1713"/>
                    <a:pt x="884" y="1716"/>
                    <a:pt x="929" y="1716"/>
                  </a:cubicBezTo>
                  <a:cubicBezTo>
                    <a:pt x="1441" y="1716"/>
                    <a:pt x="1859" y="1303"/>
                    <a:pt x="1859" y="792"/>
                  </a:cubicBezTo>
                  <a:lnTo>
                    <a:pt x="18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21" name="Google Shape;3328;p48">
              <a:extLst>
                <a:ext uri="{FF2B5EF4-FFF2-40B4-BE49-F238E27FC236}">
                  <a16:creationId xmlns:a16="http://schemas.microsoft.com/office/drawing/2014/main" id="{B533E044-4843-30DD-A6CC-F2BA076C8727}"/>
                </a:ext>
              </a:extLst>
            </p:cNvPr>
            <p:cNvSpPr/>
            <p:nvPr/>
          </p:nvSpPr>
          <p:spPr>
            <a:xfrm>
              <a:off x="3491174" y="3948794"/>
              <a:ext cx="44119" cy="40725"/>
            </a:xfrm>
            <a:custGeom>
              <a:avLst/>
              <a:gdLst/>
              <a:ahLst/>
              <a:cxnLst/>
              <a:rect l="l" t="t" r="r" b="b"/>
              <a:pathLst>
                <a:path w="1859" h="1716" extrusionOk="0">
                  <a:moveTo>
                    <a:pt x="0" y="0"/>
                  </a:moveTo>
                  <a:lnTo>
                    <a:pt x="0" y="792"/>
                  </a:lnTo>
                  <a:cubicBezTo>
                    <a:pt x="0" y="1303"/>
                    <a:pt x="418" y="1716"/>
                    <a:pt x="930" y="1716"/>
                  </a:cubicBezTo>
                  <a:cubicBezTo>
                    <a:pt x="975" y="1716"/>
                    <a:pt x="1020" y="1713"/>
                    <a:pt x="1066" y="1706"/>
                  </a:cubicBezTo>
                  <a:cubicBezTo>
                    <a:pt x="1503" y="1645"/>
                    <a:pt x="1858" y="1219"/>
                    <a:pt x="1858" y="779"/>
                  </a:cubicBezTo>
                  <a:lnTo>
                    <a:pt x="18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22" name="Google Shape;3329;p48">
              <a:extLst>
                <a:ext uri="{FF2B5EF4-FFF2-40B4-BE49-F238E27FC236}">
                  <a16:creationId xmlns:a16="http://schemas.microsoft.com/office/drawing/2014/main" id="{9D51206F-0397-D38B-2CCD-4DFECBB08712}"/>
                </a:ext>
              </a:extLst>
            </p:cNvPr>
            <p:cNvSpPr/>
            <p:nvPr/>
          </p:nvSpPr>
          <p:spPr>
            <a:xfrm>
              <a:off x="3387226" y="3948794"/>
              <a:ext cx="62108" cy="94004"/>
            </a:xfrm>
            <a:custGeom>
              <a:avLst/>
              <a:gdLst/>
              <a:ahLst/>
              <a:cxnLst/>
              <a:rect l="l" t="t" r="r" b="b"/>
              <a:pathLst>
                <a:path w="2617" h="3961" extrusionOk="0">
                  <a:moveTo>
                    <a:pt x="2170" y="0"/>
                  </a:moveTo>
                  <a:cubicBezTo>
                    <a:pt x="2170" y="0"/>
                    <a:pt x="1" y="698"/>
                    <a:pt x="1" y="3960"/>
                  </a:cubicBezTo>
                  <a:lnTo>
                    <a:pt x="468" y="3960"/>
                  </a:lnTo>
                  <a:cubicBezTo>
                    <a:pt x="623" y="2403"/>
                    <a:pt x="1432" y="1036"/>
                    <a:pt x="2617" y="139"/>
                  </a:cubicBezTo>
                  <a:lnTo>
                    <a:pt x="2553" y="0"/>
                  </a:lnTo>
                  <a:close/>
                </a:path>
              </a:pathLst>
            </a:custGeom>
            <a:solidFill>
              <a:srgbClr val="000000">
                <a:alpha val="2047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23" name="Google Shape;3330;p48">
              <a:extLst>
                <a:ext uri="{FF2B5EF4-FFF2-40B4-BE49-F238E27FC236}">
                  <a16:creationId xmlns:a16="http://schemas.microsoft.com/office/drawing/2014/main" id="{7E08AF44-8B5F-2978-7485-1BFBCE64E219}"/>
                </a:ext>
              </a:extLst>
            </p:cNvPr>
            <p:cNvSpPr/>
            <p:nvPr/>
          </p:nvSpPr>
          <p:spPr>
            <a:xfrm>
              <a:off x="3377828" y="3766742"/>
              <a:ext cx="227429" cy="195413"/>
            </a:xfrm>
            <a:custGeom>
              <a:avLst/>
              <a:gdLst/>
              <a:ahLst/>
              <a:cxnLst/>
              <a:rect l="l" t="t" r="r" b="b"/>
              <a:pathLst>
                <a:path w="9583" h="8234" extrusionOk="0">
                  <a:moveTo>
                    <a:pt x="1833" y="1"/>
                  </a:moveTo>
                  <a:cubicBezTo>
                    <a:pt x="1587" y="1"/>
                    <a:pt x="1344" y="103"/>
                    <a:pt x="1172" y="303"/>
                  </a:cubicBezTo>
                  <a:cubicBezTo>
                    <a:pt x="441" y="1143"/>
                    <a:pt x="1" y="2242"/>
                    <a:pt x="1" y="3441"/>
                  </a:cubicBezTo>
                  <a:cubicBezTo>
                    <a:pt x="1" y="6066"/>
                    <a:pt x="2174" y="8233"/>
                    <a:pt x="4793" y="8233"/>
                  </a:cubicBezTo>
                  <a:cubicBezTo>
                    <a:pt x="4811" y="8233"/>
                    <a:pt x="4829" y="8233"/>
                    <a:pt x="4847" y="8233"/>
                  </a:cubicBezTo>
                  <a:cubicBezTo>
                    <a:pt x="7467" y="8203"/>
                    <a:pt x="9582" y="6067"/>
                    <a:pt x="9582" y="3441"/>
                  </a:cubicBezTo>
                  <a:cubicBezTo>
                    <a:pt x="9582" y="3095"/>
                    <a:pt x="9545" y="2760"/>
                    <a:pt x="9477" y="2435"/>
                  </a:cubicBezTo>
                  <a:cubicBezTo>
                    <a:pt x="9387" y="2020"/>
                    <a:pt x="9023" y="1732"/>
                    <a:pt x="8609" y="1732"/>
                  </a:cubicBezTo>
                  <a:cubicBezTo>
                    <a:pt x="8574" y="1732"/>
                    <a:pt x="8538" y="1734"/>
                    <a:pt x="8503" y="1738"/>
                  </a:cubicBezTo>
                  <a:cubicBezTo>
                    <a:pt x="8069" y="1792"/>
                    <a:pt x="7656" y="1816"/>
                    <a:pt x="7264" y="1816"/>
                  </a:cubicBezTo>
                  <a:cubicBezTo>
                    <a:pt x="4890" y="1816"/>
                    <a:pt x="3290" y="918"/>
                    <a:pt x="2387" y="195"/>
                  </a:cubicBezTo>
                  <a:cubicBezTo>
                    <a:pt x="2224" y="65"/>
                    <a:pt x="2028" y="1"/>
                    <a:pt x="1833" y="1"/>
                  </a:cubicBezTo>
                  <a:close/>
                </a:path>
              </a:pathLst>
            </a:custGeom>
            <a:solidFill>
              <a:srgbClr val="FFDCCE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24" name="Google Shape;3331;p48">
              <a:extLst>
                <a:ext uri="{FF2B5EF4-FFF2-40B4-BE49-F238E27FC236}">
                  <a16:creationId xmlns:a16="http://schemas.microsoft.com/office/drawing/2014/main" id="{E5A3914B-4E55-1E28-1472-0F59F627A469}"/>
                </a:ext>
              </a:extLst>
            </p:cNvPr>
            <p:cNvSpPr/>
            <p:nvPr/>
          </p:nvSpPr>
          <p:spPr>
            <a:xfrm>
              <a:off x="3349468" y="3766766"/>
              <a:ext cx="98442" cy="186537"/>
            </a:xfrm>
            <a:custGeom>
              <a:avLst/>
              <a:gdLst/>
              <a:ahLst/>
              <a:cxnLst/>
              <a:rect l="l" t="t" r="r" b="b"/>
              <a:pathLst>
                <a:path w="4148" h="7860" extrusionOk="0">
                  <a:moveTo>
                    <a:pt x="3024" y="1"/>
                  </a:moveTo>
                  <a:cubicBezTo>
                    <a:pt x="2779" y="1"/>
                    <a:pt x="2538" y="103"/>
                    <a:pt x="2367" y="302"/>
                  </a:cubicBezTo>
                  <a:cubicBezTo>
                    <a:pt x="1859" y="888"/>
                    <a:pt x="1490" y="1595"/>
                    <a:pt x="1314" y="2377"/>
                  </a:cubicBezTo>
                  <a:cubicBezTo>
                    <a:pt x="1257" y="2370"/>
                    <a:pt x="1196" y="2363"/>
                    <a:pt x="1138" y="2363"/>
                  </a:cubicBezTo>
                  <a:cubicBezTo>
                    <a:pt x="509" y="2363"/>
                    <a:pt x="1" y="2871"/>
                    <a:pt x="1" y="3501"/>
                  </a:cubicBezTo>
                  <a:cubicBezTo>
                    <a:pt x="1" y="4127"/>
                    <a:pt x="509" y="4634"/>
                    <a:pt x="1138" y="4634"/>
                  </a:cubicBezTo>
                  <a:cubicBezTo>
                    <a:pt x="1209" y="4634"/>
                    <a:pt x="1277" y="4628"/>
                    <a:pt x="1345" y="4614"/>
                  </a:cubicBezTo>
                  <a:cubicBezTo>
                    <a:pt x="1720" y="6076"/>
                    <a:pt x="2776" y="7281"/>
                    <a:pt x="4147" y="7860"/>
                  </a:cubicBezTo>
                  <a:cubicBezTo>
                    <a:pt x="3003" y="6645"/>
                    <a:pt x="2299" y="5007"/>
                    <a:pt x="2299" y="3206"/>
                  </a:cubicBezTo>
                  <a:cubicBezTo>
                    <a:pt x="2299" y="2049"/>
                    <a:pt x="2590" y="959"/>
                    <a:pt x="3101" y="4"/>
                  </a:cubicBezTo>
                  <a:cubicBezTo>
                    <a:pt x="3076" y="2"/>
                    <a:pt x="3050" y="1"/>
                    <a:pt x="3024" y="1"/>
                  </a:cubicBezTo>
                  <a:close/>
                </a:path>
              </a:pathLst>
            </a:custGeom>
            <a:solidFill>
              <a:srgbClr val="FFCABD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25" name="Google Shape;3332;p48">
              <a:extLst>
                <a:ext uri="{FF2B5EF4-FFF2-40B4-BE49-F238E27FC236}">
                  <a16:creationId xmlns:a16="http://schemas.microsoft.com/office/drawing/2014/main" id="{F3E34DA7-9BEE-1564-24DF-F4F045D040EB}"/>
                </a:ext>
              </a:extLst>
            </p:cNvPr>
            <p:cNvSpPr/>
            <p:nvPr/>
          </p:nvSpPr>
          <p:spPr>
            <a:xfrm>
              <a:off x="3399353" y="3851515"/>
              <a:ext cx="49743" cy="39538"/>
            </a:xfrm>
            <a:custGeom>
              <a:avLst/>
              <a:gdLst/>
              <a:ahLst/>
              <a:cxnLst/>
              <a:rect l="l" t="t" r="r" b="b"/>
              <a:pathLst>
                <a:path w="2096" h="1666" extrusionOk="0">
                  <a:moveTo>
                    <a:pt x="1047" y="1"/>
                  </a:moveTo>
                  <a:cubicBezTo>
                    <a:pt x="471" y="1"/>
                    <a:pt x="1" y="373"/>
                    <a:pt x="1" y="833"/>
                  </a:cubicBezTo>
                  <a:cubicBezTo>
                    <a:pt x="1" y="1294"/>
                    <a:pt x="471" y="1666"/>
                    <a:pt x="1047" y="1666"/>
                  </a:cubicBezTo>
                  <a:cubicBezTo>
                    <a:pt x="1625" y="1666"/>
                    <a:pt x="2096" y="1294"/>
                    <a:pt x="2096" y="833"/>
                  </a:cubicBezTo>
                  <a:cubicBezTo>
                    <a:pt x="2096" y="373"/>
                    <a:pt x="1625" y="1"/>
                    <a:pt x="1047" y="1"/>
                  </a:cubicBezTo>
                  <a:close/>
                </a:path>
              </a:pathLst>
            </a:custGeom>
            <a:solidFill>
              <a:srgbClr val="FFA0AB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26" name="Google Shape;3333;p48">
              <a:extLst>
                <a:ext uri="{FF2B5EF4-FFF2-40B4-BE49-F238E27FC236}">
                  <a16:creationId xmlns:a16="http://schemas.microsoft.com/office/drawing/2014/main" id="{47EE9F41-38DB-615F-B440-A9E1039B6BE8}"/>
                </a:ext>
              </a:extLst>
            </p:cNvPr>
            <p:cNvSpPr/>
            <p:nvPr/>
          </p:nvSpPr>
          <p:spPr>
            <a:xfrm>
              <a:off x="3533988" y="3851515"/>
              <a:ext cx="49743" cy="39538"/>
            </a:xfrm>
            <a:custGeom>
              <a:avLst/>
              <a:gdLst/>
              <a:ahLst/>
              <a:cxnLst/>
              <a:rect l="l" t="t" r="r" b="b"/>
              <a:pathLst>
                <a:path w="2096" h="1666" extrusionOk="0">
                  <a:moveTo>
                    <a:pt x="1050" y="1"/>
                  </a:moveTo>
                  <a:cubicBezTo>
                    <a:pt x="471" y="1"/>
                    <a:pt x="0" y="373"/>
                    <a:pt x="0" y="833"/>
                  </a:cubicBezTo>
                  <a:cubicBezTo>
                    <a:pt x="0" y="1294"/>
                    <a:pt x="471" y="1666"/>
                    <a:pt x="1050" y="1666"/>
                  </a:cubicBezTo>
                  <a:cubicBezTo>
                    <a:pt x="1625" y="1666"/>
                    <a:pt x="2095" y="1294"/>
                    <a:pt x="2095" y="833"/>
                  </a:cubicBezTo>
                  <a:cubicBezTo>
                    <a:pt x="2095" y="373"/>
                    <a:pt x="1625" y="1"/>
                    <a:pt x="1050" y="1"/>
                  </a:cubicBezTo>
                  <a:close/>
                </a:path>
              </a:pathLst>
            </a:custGeom>
            <a:solidFill>
              <a:srgbClr val="FFA0AB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27" name="Google Shape;3334;p48">
              <a:extLst>
                <a:ext uri="{FF2B5EF4-FFF2-40B4-BE49-F238E27FC236}">
                  <a16:creationId xmlns:a16="http://schemas.microsoft.com/office/drawing/2014/main" id="{91BF48CC-B868-D2DA-702B-00555A7BD246}"/>
                </a:ext>
              </a:extLst>
            </p:cNvPr>
            <p:cNvSpPr/>
            <p:nvPr/>
          </p:nvSpPr>
          <p:spPr>
            <a:xfrm>
              <a:off x="3434145" y="3837370"/>
              <a:ext cx="9730" cy="19627"/>
            </a:xfrm>
            <a:custGeom>
              <a:avLst/>
              <a:gdLst/>
              <a:ahLst/>
              <a:cxnLst/>
              <a:rect l="l" t="t" r="r" b="b"/>
              <a:pathLst>
                <a:path w="410" h="827" extrusionOk="0">
                  <a:moveTo>
                    <a:pt x="206" y="1"/>
                  </a:moveTo>
                  <a:cubicBezTo>
                    <a:pt x="204" y="1"/>
                    <a:pt x="202" y="1"/>
                    <a:pt x="200" y="1"/>
                  </a:cubicBezTo>
                  <a:cubicBezTo>
                    <a:pt x="88" y="4"/>
                    <a:pt x="0" y="102"/>
                    <a:pt x="0" y="214"/>
                  </a:cubicBezTo>
                  <a:lnTo>
                    <a:pt x="0" y="610"/>
                  </a:lnTo>
                  <a:cubicBezTo>
                    <a:pt x="0" y="725"/>
                    <a:pt x="88" y="823"/>
                    <a:pt x="200" y="827"/>
                  </a:cubicBezTo>
                  <a:cubicBezTo>
                    <a:pt x="202" y="827"/>
                    <a:pt x="204" y="827"/>
                    <a:pt x="206" y="827"/>
                  </a:cubicBezTo>
                  <a:cubicBezTo>
                    <a:pt x="318" y="827"/>
                    <a:pt x="410" y="733"/>
                    <a:pt x="410" y="620"/>
                  </a:cubicBezTo>
                  <a:lnTo>
                    <a:pt x="410" y="207"/>
                  </a:lnTo>
                  <a:cubicBezTo>
                    <a:pt x="410" y="91"/>
                    <a:pt x="318" y="1"/>
                    <a:pt x="2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28" name="Google Shape;3335;p48">
              <a:extLst>
                <a:ext uri="{FF2B5EF4-FFF2-40B4-BE49-F238E27FC236}">
                  <a16:creationId xmlns:a16="http://schemas.microsoft.com/office/drawing/2014/main" id="{27E90287-2BDD-7FDC-2475-09E745F9D5B5}"/>
                </a:ext>
              </a:extLst>
            </p:cNvPr>
            <p:cNvSpPr/>
            <p:nvPr/>
          </p:nvSpPr>
          <p:spPr>
            <a:xfrm>
              <a:off x="3539850" y="3837370"/>
              <a:ext cx="9730" cy="19627"/>
            </a:xfrm>
            <a:custGeom>
              <a:avLst/>
              <a:gdLst/>
              <a:ahLst/>
              <a:cxnLst/>
              <a:rect l="l" t="t" r="r" b="b"/>
              <a:pathLst>
                <a:path w="410" h="827" extrusionOk="0">
                  <a:moveTo>
                    <a:pt x="206" y="1"/>
                  </a:moveTo>
                  <a:cubicBezTo>
                    <a:pt x="204" y="1"/>
                    <a:pt x="202" y="1"/>
                    <a:pt x="200" y="1"/>
                  </a:cubicBezTo>
                  <a:cubicBezTo>
                    <a:pt x="88" y="4"/>
                    <a:pt x="0" y="102"/>
                    <a:pt x="0" y="214"/>
                  </a:cubicBezTo>
                  <a:lnTo>
                    <a:pt x="0" y="610"/>
                  </a:lnTo>
                  <a:cubicBezTo>
                    <a:pt x="0" y="725"/>
                    <a:pt x="88" y="823"/>
                    <a:pt x="200" y="827"/>
                  </a:cubicBezTo>
                  <a:cubicBezTo>
                    <a:pt x="202" y="827"/>
                    <a:pt x="204" y="827"/>
                    <a:pt x="206" y="827"/>
                  </a:cubicBezTo>
                  <a:cubicBezTo>
                    <a:pt x="318" y="827"/>
                    <a:pt x="410" y="733"/>
                    <a:pt x="410" y="620"/>
                  </a:cubicBezTo>
                  <a:lnTo>
                    <a:pt x="410" y="207"/>
                  </a:lnTo>
                  <a:cubicBezTo>
                    <a:pt x="410" y="94"/>
                    <a:pt x="318" y="1"/>
                    <a:pt x="2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29" name="Google Shape;3336;p48">
              <a:extLst>
                <a:ext uri="{FF2B5EF4-FFF2-40B4-BE49-F238E27FC236}">
                  <a16:creationId xmlns:a16="http://schemas.microsoft.com/office/drawing/2014/main" id="{EA73BD30-736A-60FE-7868-C98EB668BCC8}"/>
                </a:ext>
              </a:extLst>
            </p:cNvPr>
            <p:cNvSpPr/>
            <p:nvPr/>
          </p:nvSpPr>
          <p:spPr>
            <a:xfrm>
              <a:off x="3471975" y="3846982"/>
              <a:ext cx="39064" cy="16375"/>
            </a:xfrm>
            <a:custGeom>
              <a:avLst/>
              <a:gdLst/>
              <a:ahLst/>
              <a:cxnLst/>
              <a:rect l="l" t="t" r="r" b="b"/>
              <a:pathLst>
                <a:path w="1646" h="690" extrusionOk="0">
                  <a:moveTo>
                    <a:pt x="236" y="0"/>
                  </a:moveTo>
                  <a:cubicBezTo>
                    <a:pt x="188" y="0"/>
                    <a:pt x="139" y="17"/>
                    <a:pt x="99" y="53"/>
                  </a:cubicBezTo>
                  <a:cubicBezTo>
                    <a:pt x="11" y="127"/>
                    <a:pt x="0" y="263"/>
                    <a:pt x="78" y="351"/>
                  </a:cubicBezTo>
                  <a:cubicBezTo>
                    <a:pt x="267" y="563"/>
                    <a:pt x="537" y="689"/>
                    <a:pt x="825" y="689"/>
                  </a:cubicBezTo>
                  <a:lnTo>
                    <a:pt x="825" y="689"/>
                  </a:lnTo>
                  <a:cubicBezTo>
                    <a:pt x="1112" y="689"/>
                    <a:pt x="1382" y="563"/>
                    <a:pt x="1571" y="351"/>
                  </a:cubicBezTo>
                  <a:cubicBezTo>
                    <a:pt x="1645" y="263"/>
                    <a:pt x="1639" y="127"/>
                    <a:pt x="1551" y="53"/>
                  </a:cubicBezTo>
                  <a:cubicBezTo>
                    <a:pt x="1511" y="17"/>
                    <a:pt x="1461" y="0"/>
                    <a:pt x="1411" y="0"/>
                  </a:cubicBezTo>
                  <a:cubicBezTo>
                    <a:pt x="1352" y="0"/>
                    <a:pt x="1293" y="25"/>
                    <a:pt x="1253" y="73"/>
                  </a:cubicBezTo>
                  <a:cubicBezTo>
                    <a:pt x="1144" y="195"/>
                    <a:pt x="989" y="266"/>
                    <a:pt x="823" y="266"/>
                  </a:cubicBezTo>
                  <a:cubicBezTo>
                    <a:pt x="660" y="266"/>
                    <a:pt x="505" y="195"/>
                    <a:pt x="396" y="73"/>
                  </a:cubicBezTo>
                  <a:cubicBezTo>
                    <a:pt x="354" y="25"/>
                    <a:pt x="295" y="0"/>
                    <a:pt x="236" y="0"/>
                  </a:cubicBezTo>
                  <a:close/>
                  <a:moveTo>
                    <a:pt x="825" y="689"/>
                  </a:moveTo>
                  <a:cubicBezTo>
                    <a:pt x="824" y="689"/>
                    <a:pt x="823" y="689"/>
                    <a:pt x="823" y="689"/>
                  </a:cubicBezTo>
                  <a:lnTo>
                    <a:pt x="826" y="689"/>
                  </a:lnTo>
                  <a:cubicBezTo>
                    <a:pt x="826" y="689"/>
                    <a:pt x="825" y="689"/>
                    <a:pt x="825" y="6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30" name="Google Shape;3337;p48">
              <a:extLst>
                <a:ext uri="{FF2B5EF4-FFF2-40B4-BE49-F238E27FC236}">
                  <a16:creationId xmlns:a16="http://schemas.microsoft.com/office/drawing/2014/main" id="{3A8CC1D7-9BD4-7A24-064D-489F9FD5F5F9}"/>
                </a:ext>
              </a:extLst>
            </p:cNvPr>
            <p:cNvSpPr/>
            <p:nvPr/>
          </p:nvSpPr>
          <p:spPr>
            <a:xfrm>
              <a:off x="3412762" y="4005135"/>
              <a:ext cx="9754" cy="37735"/>
            </a:xfrm>
            <a:custGeom>
              <a:avLst/>
              <a:gdLst/>
              <a:ahLst/>
              <a:cxnLst/>
              <a:rect l="l" t="t" r="r" b="b"/>
              <a:pathLst>
                <a:path w="411" h="1590" extrusionOk="0">
                  <a:moveTo>
                    <a:pt x="208" y="0"/>
                  </a:moveTo>
                  <a:cubicBezTo>
                    <a:pt x="199" y="0"/>
                    <a:pt x="190" y="1"/>
                    <a:pt x="180" y="2"/>
                  </a:cubicBezTo>
                  <a:cubicBezTo>
                    <a:pt x="75" y="12"/>
                    <a:pt x="1" y="107"/>
                    <a:pt x="1" y="215"/>
                  </a:cubicBezTo>
                  <a:lnTo>
                    <a:pt x="1" y="1590"/>
                  </a:lnTo>
                  <a:lnTo>
                    <a:pt x="410" y="1590"/>
                  </a:lnTo>
                  <a:lnTo>
                    <a:pt x="410" y="209"/>
                  </a:lnTo>
                  <a:cubicBezTo>
                    <a:pt x="410" y="96"/>
                    <a:pt x="320" y="0"/>
                    <a:pt x="208" y="0"/>
                  </a:cubicBezTo>
                  <a:close/>
                </a:path>
              </a:pathLst>
            </a:custGeom>
            <a:solidFill>
              <a:srgbClr val="000000">
                <a:alpha val="2047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31" name="Google Shape;3338;p48">
              <a:extLst>
                <a:ext uri="{FF2B5EF4-FFF2-40B4-BE49-F238E27FC236}">
                  <a16:creationId xmlns:a16="http://schemas.microsoft.com/office/drawing/2014/main" id="{F18A232B-2E7C-9ABF-5395-B30EA85C1DDC}"/>
                </a:ext>
              </a:extLst>
            </p:cNvPr>
            <p:cNvSpPr/>
            <p:nvPr/>
          </p:nvSpPr>
          <p:spPr>
            <a:xfrm>
              <a:off x="3560568" y="4005135"/>
              <a:ext cx="9754" cy="37735"/>
            </a:xfrm>
            <a:custGeom>
              <a:avLst/>
              <a:gdLst/>
              <a:ahLst/>
              <a:cxnLst/>
              <a:rect l="l" t="t" r="r" b="b"/>
              <a:pathLst>
                <a:path w="411" h="1590" extrusionOk="0">
                  <a:moveTo>
                    <a:pt x="207" y="0"/>
                  </a:moveTo>
                  <a:cubicBezTo>
                    <a:pt x="198" y="0"/>
                    <a:pt x="189" y="1"/>
                    <a:pt x="180" y="2"/>
                  </a:cubicBezTo>
                  <a:cubicBezTo>
                    <a:pt x="75" y="12"/>
                    <a:pt x="1" y="107"/>
                    <a:pt x="1" y="215"/>
                  </a:cubicBezTo>
                  <a:lnTo>
                    <a:pt x="1" y="1590"/>
                  </a:lnTo>
                  <a:lnTo>
                    <a:pt x="410" y="1590"/>
                  </a:lnTo>
                  <a:lnTo>
                    <a:pt x="410" y="209"/>
                  </a:lnTo>
                  <a:cubicBezTo>
                    <a:pt x="410" y="96"/>
                    <a:pt x="320" y="0"/>
                    <a:pt x="207" y="0"/>
                  </a:cubicBezTo>
                  <a:close/>
                </a:path>
              </a:pathLst>
            </a:custGeom>
            <a:solidFill>
              <a:srgbClr val="000000">
                <a:alpha val="2047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32" name="Google Shape;3339;p48">
              <a:extLst>
                <a:ext uri="{FF2B5EF4-FFF2-40B4-BE49-F238E27FC236}">
                  <a16:creationId xmlns:a16="http://schemas.microsoft.com/office/drawing/2014/main" id="{54A596C2-70B7-5A45-14AE-FF5355F533EB}"/>
                </a:ext>
              </a:extLst>
            </p:cNvPr>
            <p:cNvSpPr/>
            <p:nvPr/>
          </p:nvSpPr>
          <p:spPr>
            <a:xfrm>
              <a:off x="3486665" y="3998751"/>
              <a:ext cx="9754" cy="9659"/>
            </a:xfrm>
            <a:custGeom>
              <a:avLst/>
              <a:gdLst/>
              <a:ahLst/>
              <a:cxnLst/>
              <a:rect l="l" t="t" r="r" b="b"/>
              <a:pathLst>
                <a:path w="411" h="407" extrusionOk="0">
                  <a:moveTo>
                    <a:pt x="207" y="1"/>
                  </a:moveTo>
                  <a:cubicBezTo>
                    <a:pt x="92" y="1"/>
                    <a:pt x="1" y="92"/>
                    <a:pt x="1" y="204"/>
                  </a:cubicBezTo>
                  <a:cubicBezTo>
                    <a:pt x="1" y="315"/>
                    <a:pt x="92" y="407"/>
                    <a:pt x="207" y="407"/>
                  </a:cubicBezTo>
                  <a:cubicBezTo>
                    <a:pt x="319" y="407"/>
                    <a:pt x="410" y="315"/>
                    <a:pt x="410" y="204"/>
                  </a:cubicBezTo>
                  <a:cubicBezTo>
                    <a:pt x="410" y="92"/>
                    <a:pt x="319" y="1"/>
                    <a:pt x="2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33" name="Google Shape;3340;p48">
              <a:extLst>
                <a:ext uri="{FF2B5EF4-FFF2-40B4-BE49-F238E27FC236}">
                  <a16:creationId xmlns:a16="http://schemas.microsoft.com/office/drawing/2014/main" id="{C8D11B56-2BC4-C669-C2EF-E8EC73FB6247}"/>
                </a:ext>
              </a:extLst>
            </p:cNvPr>
            <p:cNvSpPr/>
            <p:nvPr/>
          </p:nvSpPr>
          <p:spPr>
            <a:xfrm>
              <a:off x="3486665" y="4018758"/>
              <a:ext cx="9754" cy="9730"/>
            </a:xfrm>
            <a:custGeom>
              <a:avLst/>
              <a:gdLst/>
              <a:ahLst/>
              <a:cxnLst/>
              <a:rect l="l" t="t" r="r" b="b"/>
              <a:pathLst>
                <a:path w="411" h="410" extrusionOk="0">
                  <a:moveTo>
                    <a:pt x="207" y="0"/>
                  </a:moveTo>
                  <a:cubicBezTo>
                    <a:pt x="92" y="0"/>
                    <a:pt x="1" y="95"/>
                    <a:pt x="1" y="207"/>
                  </a:cubicBezTo>
                  <a:cubicBezTo>
                    <a:pt x="1" y="318"/>
                    <a:pt x="92" y="410"/>
                    <a:pt x="207" y="410"/>
                  </a:cubicBezTo>
                  <a:cubicBezTo>
                    <a:pt x="319" y="410"/>
                    <a:pt x="410" y="318"/>
                    <a:pt x="410" y="207"/>
                  </a:cubicBezTo>
                  <a:cubicBezTo>
                    <a:pt x="410" y="95"/>
                    <a:pt x="319" y="0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</p:grpSp>
      <p:grpSp>
        <p:nvGrpSpPr>
          <p:cNvPr id="34" name="Google Shape;3624;p48">
            <a:extLst>
              <a:ext uri="{FF2B5EF4-FFF2-40B4-BE49-F238E27FC236}">
                <a16:creationId xmlns:a16="http://schemas.microsoft.com/office/drawing/2014/main" id="{8B4E4F3E-30A1-5335-B1DC-948C8AD68EF5}"/>
              </a:ext>
            </a:extLst>
          </p:cNvPr>
          <p:cNvGrpSpPr/>
          <p:nvPr/>
        </p:nvGrpSpPr>
        <p:grpSpPr>
          <a:xfrm>
            <a:off x="4779815" y="2504138"/>
            <a:ext cx="415296" cy="471899"/>
            <a:chOff x="3345552" y="2108363"/>
            <a:chExt cx="292005" cy="331804"/>
          </a:xfrm>
        </p:grpSpPr>
        <p:sp>
          <p:nvSpPr>
            <p:cNvPr id="35" name="Google Shape;3625;p48">
              <a:extLst>
                <a:ext uri="{FF2B5EF4-FFF2-40B4-BE49-F238E27FC236}">
                  <a16:creationId xmlns:a16="http://schemas.microsoft.com/office/drawing/2014/main" id="{62E5E543-6538-4895-1BA4-A4DA197250B3}"/>
                </a:ext>
              </a:extLst>
            </p:cNvPr>
            <p:cNvSpPr/>
            <p:nvPr/>
          </p:nvSpPr>
          <p:spPr>
            <a:xfrm>
              <a:off x="3345552" y="2108363"/>
              <a:ext cx="292005" cy="160313"/>
            </a:xfrm>
            <a:custGeom>
              <a:avLst/>
              <a:gdLst/>
              <a:ahLst/>
              <a:cxnLst/>
              <a:rect l="l" t="t" r="r" b="b"/>
              <a:pathLst>
                <a:path w="12304" h="6755" extrusionOk="0">
                  <a:moveTo>
                    <a:pt x="6152" y="1"/>
                  </a:moveTo>
                  <a:cubicBezTo>
                    <a:pt x="5904" y="1"/>
                    <a:pt x="5657" y="87"/>
                    <a:pt x="5459" y="260"/>
                  </a:cubicBezTo>
                  <a:lnTo>
                    <a:pt x="5456" y="263"/>
                  </a:lnTo>
                  <a:cubicBezTo>
                    <a:pt x="5260" y="431"/>
                    <a:pt x="5011" y="521"/>
                    <a:pt x="4760" y="521"/>
                  </a:cubicBezTo>
                  <a:cubicBezTo>
                    <a:pt x="4647" y="521"/>
                    <a:pt x="4534" y="503"/>
                    <a:pt x="4424" y="466"/>
                  </a:cubicBezTo>
                  <a:cubicBezTo>
                    <a:pt x="4312" y="428"/>
                    <a:pt x="4198" y="410"/>
                    <a:pt x="4086" y="410"/>
                  </a:cubicBezTo>
                  <a:cubicBezTo>
                    <a:pt x="3694" y="410"/>
                    <a:pt x="3322" y="629"/>
                    <a:pt x="3141" y="997"/>
                  </a:cubicBezTo>
                  <a:cubicBezTo>
                    <a:pt x="2975" y="1333"/>
                    <a:pt x="2643" y="1556"/>
                    <a:pt x="2268" y="1583"/>
                  </a:cubicBezTo>
                  <a:lnTo>
                    <a:pt x="2264" y="1583"/>
                  </a:lnTo>
                  <a:cubicBezTo>
                    <a:pt x="1740" y="1620"/>
                    <a:pt x="1320" y="2036"/>
                    <a:pt x="1286" y="2561"/>
                  </a:cubicBezTo>
                  <a:lnTo>
                    <a:pt x="1286" y="2568"/>
                  </a:lnTo>
                  <a:cubicBezTo>
                    <a:pt x="1259" y="2940"/>
                    <a:pt x="1036" y="3272"/>
                    <a:pt x="701" y="3438"/>
                  </a:cubicBezTo>
                  <a:cubicBezTo>
                    <a:pt x="227" y="3675"/>
                    <a:pt x="0" y="4223"/>
                    <a:pt x="169" y="4724"/>
                  </a:cubicBezTo>
                  <a:cubicBezTo>
                    <a:pt x="288" y="5083"/>
                    <a:pt x="582" y="5353"/>
                    <a:pt x="948" y="5445"/>
                  </a:cubicBezTo>
                  <a:lnTo>
                    <a:pt x="6150" y="6755"/>
                  </a:lnTo>
                  <a:lnTo>
                    <a:pt x="11355" y="5445"/>
                  </a:lnTo>
                  <a:cubicBezTo>
                    <a:pt x="11721" y="5353"/>
                    <a:pt x="12015" y="5079"/>
                    <a:pt x="12134" y="4724"/>
                  </a:cubicBezTo>
                  <a:cubicBezTo>
                    <a:pt x="12303" y="4223"/>
                    <a:pt x="12076" y="3675"/>
                    <a:pt x="11602" y="3438"/>
                  </a:cubicBezTo>
                  <a:cubicBezTo>
                    <a:pt x="11267" y="3272"/>
                    <a:pt x="11044" y="2940"/>
                    <a:pt x="11020" y="2568"/>
                  </a:cubicBezTo>
                  <a:lnTo>
                    <a:pt x="11020" y="2561"/>
                  </a:lnTo>
                  <a:cubicBezTo>
                    <a:pt x="10980" y="2036"/>
                    <a:pt x="10563" y="1620"/>
                    <a:pt x="10039" y="1583"/>
                  </a:cubicBezTo>
                  <a:lnTo>
                    <a:pt x="10035" y="1583"/>
                  </a:lnTo>
                  <a:cubicBezTo>
                    <a:pt x="9660" y="1556"/>
                    <a:pt x="9328" y="1333"/>
                    <a:pt x="9162" y="997"/>
                  </a:cubicBezTo>
                  <a:cubicBezTo>
                    <a:pt x="8978" y="629"/>
                    <a:pt x="8606" y="410"/>
                    <a:pt x="8216" y="410"/>
                  </a:cubicBezTo>
                  <a:cubicBezTo>
                    <a:pt x="8104" y="410"/>
                    <a:pt x="7990" y="428"/>
                    <a:pt x="7879" y="466"/>
                  </a:cubicBezTo>
                  <a:cubicBezTo>
                    <a:pt x="7770" y="503"/>
                    <a:pt x="7656" y="521"/>
                    <a:pt x="7543" y="521"/>
                  </a:cubicBezTo>
                  <a:cubicBezTo>
                    <a:pt x="7292" y="521"/>
                    <a:pt x="7043" y="431"/>
                    <a:pt x="6847" y="263"/>
                  </a:cubicBezTo>
                  <a:lnTo>
                    <a:pt x="6844" y="260"/>
                  </a:lnTo>
                  <a:cubicBezTo>
                    <a:pt x="6646" y="87"/>
                    <a:pt x="6399" y="1"/>
                    <a:pt x="6152" y="1"/>
                  </a:cubicBezTo>
                  <a:close/>
                </a:path>
              </a:pathLst>
            </a:custGeom>
            <a:solidFill>
              <a:srgbClr val="77718C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36" name="Google Shape;3626;p48">
              <a:extLst>
                <a:ext uri="{FF2B5EF4-FFF2-40B4-BE49-F238E27FC236}">
                  <a16:creationId xmlns:a16="http://schemas.microsoft.com/office/drawing/2014/main" id="{6DD15602-63DF-0282-DCFA-AC10F96DBF97}"/>
                </a:ext>
              </a:extLst>
            </p:cNvPr>
            <p:cNvSpPr/>
            <p:nvPr/>
          </p:nvSpPr>
          <p:spPr>
            <a:xfrm>
              <a:off x="3400801" y="2348014"/>
              <a:ext cx="71031" cy="92153"/>
            </a:xfrm>
            <a:custGeom>
              <a:avLst/>
              <a:gdLst/>
              <a:ahLst/>
              <a:cxnLst/>
              <a:rect l="l" t="t" r="r" b="b"/>
              <a:pathLst>
                <a:path w="2993" h="3883" extrusionOk="0">
                  <a:moveTo>
                    <a:pt x="1730" y="1"/>
                  </a:moveTo>
                  <a:cubicBezTo>
                    <a:pt x="1730" y="1"/>
                    <a:pt x="1" y="1053"/>
                    <a:pt x="1" y="3883"/>
                  </a:cubicBezTo>
                  <a:lnTo>
                    <a:pt x="2309" y="3883"/>
                  </a:lnTo>
                  <a:lnTo>
                    <a:pt x="2993" y="1943"/>
                  </a:lnTo>
                  <a:lnTo>
                    <a:pt x="23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37" name="Google Shape;3627;p48">
              <a:extLst>
                <a:ext uri="{FF2B5EF4-FFF2-40B4-BE49-F238E27FC236}">
                  <a16:creationId xmlns:a16="http://schemas.microsoft.com/office/drawing/2014/main" id="{B8A05630-CC93-746A-BB0C-7123F2173395}"/>
                </a:ext>
              </a:extLst>
            </p:cNvPr>
            <p:cNvSpPr/>
            <p:nvPr/>
          </p:nvSpPr>
          <p:spPr>
            <a:xfrm>
              <a:off x="3513269" y="2348014"/>
              <a:ext cx="67495" cy="92153"/>
            </a:xfrm>
            <a:custGeom>
              <a:avLst/>
              <a:gdLst/>
              <a:ahLst/>
              <a:cxnLst/>
              <a:rect l="l" t="t" r="r" b="b"/>
              <a:pathLst>
                <a:path w="2844" h="3883" extrusionOk="0">
                  <a:moveTo>
                    <a:pt x="538" y="1"/>
                  </a:moveTo>
                  <a:lnTo>
                    <a:pt x="0" y="1943"/>
                  </a:lnTo>
                  <a:lnTo>
                    <a:pt x="538" y="3883"/>
                  </a:lnTo>
                  <a:lnTo>
                    <a:pt x="2843" y="3883"/>
                  </a:lnTo>
                  <a:cubicBezTo>
                    <a:pt x="2843" y="1053"/>
                    <a:pt x="1114" y="1"/>
                    <a:pt x="11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38" name="Google Shape;3628;p48">
              <a:extLst>
                <a:ext uri="{FF2B5EF4-FFF2-40B4-BE49-F238E27FC236}">
                  <a16:creationId xmlns:a16="http://schemas.microsoft.com/office/drawing/2014/main" id="{F3F9790F-AE5C-05AF-1C34-D6E6BBB901FB}"/>
                </a:ext>
              </a:extLst>
            </p:cNvPr>
            <p:cNvSpPr/>
            <p:nvPr/>
          </p:nvSpPr>
          <p:spPr>
            <a:xfrm>
              <a:off x="3455196" y="2348014"/>
              <a:ext cx="70699" cy="92153"/>
            </a:xfrm>
            <a:custGeom>
              <a:avLst/>
              <a:gdLst/>
              <a:ahLst/>
              <a:cxnLst/>
              <a:rect l="l" t="t" r="r" b="b"/>
              <a:pathLst>
                <a:path w="2979" h="3883" extrusionOk="0">
                  <a:moveTo>
                    <a:pt x="0" y="1"/>
                  </a:moveTo>
                  <a:lnTo>
                    <a:pt x="0" y="3883"/>
                  </a:lnTo>
                  <a:lnTo>
                    <a:pt x="2978" y="3883"/>
                  </a:lnTo>
                  <a:lnTo>
                    <a:pt x="29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39" name="Google Shape;3629;p48">
              <a:extLst>
                <a:ext uri="{FF2B5EF4-FFF2-40B4-BE49-F238E27FC236}">
                  <a16:creationId xmlns:a16="http://schemas.microsoft.com/office/drawing/2014/main" id="{A410FE3E-2DF2-5752-0E55-C80F0DC9F809}"/>
                </a:ext>
              </a:extLst>
            </p:cNvPr>
            <p:cNvSpPr/>
            <p:nvPr/>
          </p:nvSpPr>
          <p:spPr>
            <a:xfrm>
              <a:off x="3358320" y="2319487"/>
              <a:ext cx="64671" cy="99914"/>
            </a:xfrm>
            <a:custGeom>
              <a:avLst/>
              <a:gdLst/>
              <a:ahLst/>
              <a:cxnLst/>
              <a:rect l="l" t="t" r="r" b="b"/>
              <a:pathLst>
                <a:path w="2725" h="4210" extrusionOk="0">
                  <a:moveTo>
                    <a:pt x="721" y="1"/>
                  </a:moveTo>
                  <a:lnTo>
                    <a:pt x="721" y="1673"/>
                  </a:lnTo>
                  <a:cubicBezTo>
                    <a:pt x="288" y="1917"/>
                    <a:pt x="0" y="2394"/>
                    <a:pt x="31" y="2935"/>
                  </a:cubicBezTo>
                  <a:cubicBezTo>
                    <a:pt x="71" y="3626"/>
                    <a:pt x="633" y="4181"/>
                    <a:pt x="1324" y="4208"/>
                  </a:cubicBezTo>
                  <a:cubicBezTo>
                    <a:pt x="1342" y="4209"/>
                    <a:pt x="1360" y="4209"/>
                    <a:pt x="1378" y="4209"/>
                  </a:cubicBezTo>
                  <a:cubicBezTo>
                    <a:pt x="2121" y="4209"/>
                    <a:pt x="2725" y="3601"/>
                    <a:pt x="2725" y="2858"/>
                  </a:cubicBezTo>
                  <a:cubicBezTo>
                    <a:pt x="2725" y="2346"/>
                    <a:pt x="2447" y="1906"/>
                    <a:pt x="2034" y="1673"/>
                  </a:cubicBezTo>
                  <a:lnTo>
                    <a:pt x="20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0" name="Google Shape;3630;p48">
              <a:extLst>
                <a:ext uri="{FF2B5EF4-FFF2-40B4-BE49-F238E27FC236}">
                  <a16:creationId xmlns:a16="http://schemas.microsoft.com/office/drawing/2014/main" id="{CA83DB51-9522-6C60-CA26-8754E0396FED}"/>
                </a:ext>
              </a:extLst>
            </p:cNvPr>
            <p:cNvSpPr/>
            <p:nvPr/>
          </p:nvSpPr>
          <p:spPr>
            <a:xfrm>
              <a:off x="3345552" y="2118093"/>
              <a:ext cx="116171" cy="130505"/>
            </a:xfrm>
            <a:custGeom>
              <a:avLst/>
              <a:gdLst/>
              <a:ahLst/>
              <a:cxnLst/>
              <a:rect l="l" t="t" r="r" b="b"/>
              <a:pathLst>
                <a:path w="4895" h="5499" extrusionOk="0">
                  <a:moveTo>
                    <a:pt x="4086" y="0"/>
                  </a:moveTo>
                  <a:cubicBezTo>
                    <a:pt x="3694" y="0"/>
                    <a:pt x="3322" y="219"/>
                    <a:pt x="3141" y="587"/>
                  </a:cubicBezTo>
                  <a:cubicBezTo>
                    <a:pt x="2975" y="923"/>
                    <a:pt x="2643" y="1146"/>
                    <a:pt x="2268" y="1173"/>
                  </a:cubicBezTo>
                  <a:lnTo>
                    <a:pt x="2264" y="1173"/>
                  </a:lnTo>
                  <a:cubicBezTo>
                    <a:pt x="1740" y="1210"/>
                    <a:pt x="1323" y="1626"/>
                    <a:pt x="1286" y="2154"/>
                  </a:cubicBezTo>
                  <a:lnTo>
                    <a:pt x="1286" y="2158"/>
                  </a:lnTo>
                  <a:cubicBezTo>
                    <a:pt x="1259" y="2530"/>
                    <a:pt x="1036" y="2862"/>
                    <a:pt x="701" y="3031"/>
                  </a:cubicBezTo>
                  <a:cubicBezTo>
                    <a:pt x="227" y="3265"/>
                    <a:pt x="0" y="3813"/>
                    <a:pt x="169" y="4314"/>
                  </a:cubicBezTo>
                  <a:cubicBezTo>
                    <a:pt x="288" y="4673"/>
                    <a:pt x="582" y="4943"/>
                    <a:pt x="948" y="5035"/>
                  </a:cubicBezTo>
                  <a:lnTo>
                    <a:pt x="2786" y="5498"/>
                  </a:lnTo>
                  <a:cubicBezTo>
                    <a:pt x="2786" y="5441"/>
                    <a:pt x="2786" y="5383"/>
                    <a:pt x="2786" y="5326"/>
                  </a:cubicBezTo>
                  <a:cubicBezTo>
                    <a:pt x="2786" y="3295"/>
                    <a:pt x="3588" y="1454"/>
                    <a:pt x="4894" y="103"/>
                  </a:cubicBezTo>
                  <a:lnTo>
                    <a:pt x="4894" y="103"/>
                  </a:lnTo>
                  <a:cubicBezTo>
                    <a:pt x="4851" y="109"/>
                    <a:pt x="4808" y="112"/>
                    <a:pt x="4765" y="112"/>
                  </a:cubicBezTo>
                  <a:cubicBezTo>
                    <a:pt x="4651" y="112"/>
                    <a:pt x="4536" y="93"/>
                    <a:pt x="4424" y="56"/>
                  </a:cubicBezTo>
                  <a:cubicBezTo>
                    <a:pt x="4312" y="18"/>
                    <a:pt x="4198" y="0"/>
                    <a:pt x="4086" y="0"/>
                  </a:cubicBezTo>
                  <a:close/>
                </a:path>
              </a:pathLst>
            </a:custGeom>
            <a:solidFill>
              <a:srgbClr val="6A647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1" name="Google Shape;3631;p48">
              <a:extLst>
                <a:ext uri="{FF2B5EF4-FFF2-40B4-BE49-F238E27FC236}">
                  <a16:creationId xmlns:a16="http://schemas.microsoft.com/office/drawing/2014/main" id="{A44DF09E-61D7-99B6-9393-486484BDA2C8}"/>
                </a:ext>
              </a:extLst>
            </p:cNvPr>
            <p:cNvSpPr/>
            <p:nvPr/>
          </p:nvSpPr>
          <p:spPr>
            <a:xfrm>
              <a:off x="3570844" y="2221092"/>
              <a:ext cx="62369" cy="62369"/>
            </a:xfrm>
            <a:custGeom>
              <a:avLst/>
              <a:gdLst/>
              <a:ahLst/>
              <a:cxnLst/>
              <a:rect l="l" t="t" r="r" b="b"/>
              <a:pathLst>
                <a:path w="2628" h="2628" extrusionOk="0">
                  <a:moveTo>
                    <a:pt x="1314" y="1"/>
                  </a:moveTo>
                  <a:cubicBezTo>
                    <a:pt x="590" y="1"/>
                    <a:pt x="1" y="590"/>
                    <a:pt x="1" y="1314"/>
                  </a:cubicBezTo>
                  <a:cubicBezTo>
                    <a:pt x="1" y="2038"/>
                    <a:pt x="590" y="2627"/>
                    <a:pt x="1314" y="2627"/>
                  </a:cubicBezTo>
                  <a:cubicBezTo>
                    <a:pt x="2038" y="2627"/>
                    <a:pt x="2627" y="2038"/>
                    <a:pt x="2627" y="1314"/>
                  </a:cubicBezTo>
                  <a:cubicBezTo>
                    <a:pt x="2627" y="590"/>
                    <a:pt x="2038" y="1"/>
                    <a:pt x="1314" y="1"/>
                  </a:cubicBezTo>
                  <a:close/>
                </a:path>
              </a:pathLst>
            </a:custGeom>
            <a:solidFill>
              <a:srgbClr val="FFBD8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2" name="Google Shape;3632;p48">
              <a:extLst>
                <a:ext uri="{FF2B5EF4-FFF2-40B4-BE49-F238E27FC236}">
                  <a16:creationId xmlns:a16="http://schemas.microsoft.com/office/drawing/2014/main" id="{2A3D9199-7F2A-E09D-DE2D-9F1FA9B9DDB7}"/>
                </a:ext>
              </a:extLst>
            </p:cNvPr>
            <p:cNvSpPr/>
            <p:nvPr/>
          </p:nvSpPr>
          <p:spPr>
            <a:xfrm>
              <a:off x="3473328" y="2379174"/>
              <a:ext cx="34887" cy="60993"/>
            </a:xfrm>
            <a:custGeom>
              <a:avLst/>
              <a:gdLst/>
              <a:ahLst/>
              <a:cxnLst/>
              <a:rect l="l" t="t" r="r" b="b"/>
              <a:pathLst>
                <a:path w="1470" h="2570" extrusionOk="0">
                  <a:moveTo>
                    <a:pt x="285" y="1"/>
                  </a:moveTo>
                  <a:lnTo>
                    <a:pt x="1" y="2570"/>
                  </a:lnTo>
                  <a:lnTo>
                    <a:pt x="1470" y="2570"/>
                  </a:lnTo>
                  <a:lnTo>
                    <a:pt x="1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3" name="Google Shape;3633;p48">
              <a:extLst>
                <a:ext uri="{FF2B5EF4-FFF2-40B4-BE49-F238E27FC236}">
                  <a16:creationId xmlns:a16="http://schemas.microsoft.com/office/drawing/2014/main" id="{19380278-BA79-B0BE-6CAA-B5911ACE7CBD}"/>
                </a:ext>
              </a:extLst>
            </p:cNvPr>
            <p:cNvSpPr/>
            <p:nvPr/>
          </p:nvSpPr>
          <p:spPr>
            <a:xfrm>
              <a:off x="3476555" y="2350672"/>
              <a:ext cx="28621" cy="34293"/>
            </a:xfrm>
            <a:custGeom>
              <a:avLst/>
              <a:gdLst/>
              <a:ahLst/>
              <a:cxnLst/>
              <a:rect l="l" t="t" r="r" b="b"/>
              <a:pathLst>
                <a:path w="1206" h="1445" extrusionOk="0">
                  <a:moveTo>
                    <a:pt x="0" y="0"/>
                  </a:moveTo>
                  <a:lnTo>
                    <a:pt x="0" y="836"/>
                  </a:lnTo>
                  <a:cubicBezTo>
                    <a:pt x="0" y="1124"/>
                    <a:pt x="200" y="1378"/>
                    <a:pt x="481" y="1432"/>
                  </a:cubicBezTo>
                  <a:cubicBezTo>
                    <a:pt x="523" y="1440"/>
                    <a:pt x="565" y="1445"/>
                    <a:pt x="606" y="1445"/>
                  </a:cubicBezTo>
                  <a:cubicBezTo>
                    <a:pt x="937" y="1445"/>
                    <a:pt x="1205" y="1178"/>
                    <a:pt x="1205" y="850"/>
                  </a:cubicBezTo>
                  <a:lnTo>
                    <a:pt x="12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4" name="Google Shape;3634;p48">
              <a:extLst>
                <a:ext uri="{FF2B5EF4-FFF2-40B4-BE49-F238E27FC236}">
                  <a16:creationId xmlns:a16="http://schemas.microsoft.com/office/drawing/2014/main" id="{4E3E17AB-5888-DF63-4501-552EE30558D5}"/>
                </a:ext>
              </a:extLst>
            </p:cNvPr>
            <p:cNvSpPr/>
            <p:nvPr/>
          </p:nvSpPr>
          <p:spPr>
            <a:xfrm>
              <a:off x="3378967" y="2177590"/>
              <a:ext cx="224509" cy="181625"/>
            </a:xfrm>
            <a:custGeom>
              <a:avLst/>
              <a:gdLst/>
              <a:ahLst/>
              <a:cxnLst/>
              <a:rect l="l" t="t" r="r" b="b"/>
              <a:pathLst>
                <a:path w="9460" h="7653" extrusionOk="0">
                  <a:moveTo>
                    <a:pt x="1843" y="0"/>
                  </a:moveTo>
                  <a:cubicBezTo>
                    <a:pt x="1311" y="0"/>
                    <a:pt x="805" y="290"/>
                    <a:pt x="552" y="781"/>
                  </a:cubicBezTo>
                  <a:cubicBezTo>
                    <a:pt x="223" y="1414"/>
                    <a:pt x="37" y="2128"/>
                    <a:pt x="31" y="2887"/>
                  </a:cubicBezTo>
                  <a:cubicBezTo>
                    <a:pt x="0" y="5510"/>
                    <a:pt x="2088" y="7635"/>
                    <a:pt x="4711" y="7652"/>
                  </a:cubicBezTo>
                  <a:cubicBezTo>
                    <a:pt x="4722" y="7652"/>
                    <a:pt x="4732" y="7652"/>
                    <a:pt x="4743" y="7652"/>
                  </a:cubicBezTo>
                  <a:cubicBezTo>
                    <a:pt x="7348" y="7652"/>
                    <a:pt x="9460" y="5543"/>
                    <a:pt x="9460" y="2937"/>
                  </a:cubicBezTo>
                  <a:cubicBezTo>
                    <a:pt x="9460" y="2162"/>
                    <a:pt x="9270" y="1428"/>
                    <a:pt x="8935" y="781"/>
                  </a:cubicBezTo>
                  <a:cubicBezTo>
                    <a:pt x="8682" y="287"/>
                    <a:pt x="8176" y="1"/>
                    <a:pt x="7644" y="1"/>
                  </a:cubicBezTo>
                  <a:cubicBezTo>
                    <a:pt x="7495" y="1"/>
                    <a:pt x="7344" y="24"/>
                    <a:pt x="7196" y="71"/>
                  </a:cubicBezTo>
                  <a:cubicBezTo>
                    <a:pt x="6492" y="297"/>
                    <a:pt x="5649" y="426"/>
                    <a:pt x="4745" y="426"/>
                  </a:cubicBezTo>
                  <a:cubicBezTo>
                    <a:pt x="3838" y="426"/>
                    <a:pt x="2995" y="297"/>
                    <a:pt x="2291" y="71"/>
                  </a:cubicBezTo>
                  <a:cubicBezTo>
                    <a:pt x="2143" y="23"/>
                    <a:pt x="1992" y="0"/>
                    <a:pt x="1843" y="0"/>
                  </a:cubicBezTo>
                  <a:close/>
                </a:path>
              </a:pathLst>
            </a:custGeom>
            <a:solidFill>
              <a:srgbClr val="FED2A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5" name="Google Shape;3635;p48">
              <a:extLst>
                <a:ext uri="{FF2B5EF4-FFF2-40B4-BE49-F238E27FC236}">
                  <a16:creationId xmlns:a16="http://schemas.microsoft.com/office/drawing/2014/main" id="{8D3B78B9-1CE7-E5C4-543E-AC4DFF4EF4C8}"/>
                </a:ext>
              </a:extLst>
            </p:cNvPr>
            <p:cNvSpPr/>
            <p:nvPr/>
          </p:nvSpPr>
          <p:spPr>
            <a:xfrm>
              <a:off x="3547871" y="2404212"/>
              <a:ext cx="9825" cy="35955"/>
            </a:xfrm>
            <a:custGeom>
              <a:avLst/>
              <a:gdLst/>
              <a:ahLst/>
              <a:cxnLst/>
              <a:rect l="l" t="t" r="r" b="b"/>
              <a:pathLst>
                <a:path w="414" h="1515" extrusionOk="0">
                  <a:moveTo>
                    <a:pt x="208" y="0"/>
                  </a:moveTo>
                  <a:cubicBezTo>
                    <a:pt x="93" y="0"/>
                    <a:pt x="1" y="94"/>
                    <a:pt x="1" y="212"/>
                  </a:cubicBezTo>
                  <a:lnTo>
                    <a:pt x="1" y="1515"/>
                  </a:lnTo>
                  <a:lnTo>
                    <a:pt x="414" y="1515"/>
                  </a:lnTo>
                  <a:lnTo>
                    <a:pt x="414" y="215"/>
                  </a:lnTo>
                  <a:cubicBezTo>
                    <a:pt x="414" y="110"/>
                    <a:pt x="336" y="15"/>
                    <a:pt x="231" y="2"/>
                  </a:cubicBezTo>
                  <a:cubicBezTo>
                    <a:pt x="223" y="1"/>
                    <a:pt x="216" y="0"/>
                    <a:pt x="2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6" name="Google Shape;3636;p48">
              <a:extLst>
                <a:ext uri="{FF2B5EF4-FFF2-40B4-BE49-F238E27FC236}">
                  <a16:creationId xmlns:a16="http://schemas.microsoft.com/office/drawing/2014/main" id="{B95EEFCA-C0FC-EAEB-B581-D9627240E26E}"/>
                </a:ext>
              </a:extLst>
            </p:cNvPr>
            <p:cNvSpPr/>
            <p:nvPr/>
          </p:nvSpPr>
          <p:spPr>
            <a:xfrm>
              <a:off x="3511727" y="2225032"/>
              <a:ext cx="62037" cy="62132"/>
            </a:xfrm>
            <a:custGeom>
              <a:avLst/>
              <a:gdLst/>
              <a:ahLst/>
              <a:cxnLst/>
              <a:rect l="l" t="t" r="r" b="b"/>
              <a:pathLst>
                <a:path w="2614" h="2618" extrusionOk="0">
                  <a:moveTo>
                    <a:pt x="1307" y="1"/>
                  </a:moveTo>
                  <a:cubicBezTo>
                    <a:pt x="583" y="1"/>
                    <a:pt x="1" y="586"/>
                    <a:pt x="1" y="1307"/>
                  </a:cubicBezTo>
                  <a:cubicBezTo>
                    <a:pt x="1" y="2031"/>
                    <a:pt x="583" y="2617"/>
                    <a:pt x="1307" y="2617"/>
                  </a:cubicBezTo>
                  <a:cubicBezTo>
                    <a:pt x="2028" y="2617"/>
                    <a:pt x="2614" y="2031"/>
                    <a:pt x="2614" y="1307"/>
                  </a:cubicBezTo>
                  <a:cubicBezTo>
                    <a:pt x="2614" y="586"/>
                    <a:pt x="2028" y="1"/>
                    <a:pt x="1307" y="1"/>
                  </a:cubicBezTo>
                  <a:close/>
                </a:path>
              </a:pathLst>
            </a:custGeom>
            <a:solidFill>
              <a:srgbClr val="FFD7B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7" name="Google Shape;3637;p48">
              <a:extLst>
                <a:ext uri="{FF2B5EF4-FFF2-40B4-BE49-F238E27FC236}">
                  <a16:creationId xmlns:a16="http://schemas.microsoft.com/office/drawing/2014/main" id="{4F37A4FE-732B-3FB7-7763-7DBF164D337F}"/>
                </a:ext>
              </a:extLst>
            </p:cNvPr>
            <p:cNvSpPr/>
            <p:nvPr/>
          </p:nvSpPr>
          <p:spPr>
            <a:xfrm>
              <a:off x="3349871" y="2177590"/>
              <a:ext cx="96022" cy="172061"/>
            </a:xfrm>
            <a:custGeom>
              <a:avLst/>
              <a:gdLst/>
              <a:ahLst/>
              <a:cxnLst/>
              <a:rect l="l" t="t" r="r" b="b"/>
              <a:pathLst>
                <a:path w="4046" h="7250" extrusionOk="0">
                  <a:moveTo>
                    <a:pt x="3068" y="1"/>
                  </a:moveTo>
                  <a:cubicBezTo>
                    <a:pt x="2535" y="1"/>
                    <a:pt x="2029" y="288"/>
                    <a:pt x="1778" y="781"/>
                  </a:cubicBezTo>
                  <a:cubicBezTo>
                    <a:pt x="1605" y="1113"/>
                    <a:pt x="1473" y="1465"/>
                    <a:pt x="1385" y="1834"/>
                  </a:cubicBezTo>
                  <a:lnTo>
                    <a:pt x="1314" y="1834"/>
                  </a:lnTo>
                  <a:cubicBezTo>
                    <a:pt x="590" y="1834"/>
                    <a:pt x="1" y="2423"/>
                    <a:pt x="1" y="3147"/>
                  </a:cubicBezTo>
                  <a:cubicBezTo>
                    <a:pt x="1" y="3871"/>
                    <a:pt x="590" y="4460"/>
                    <a:pt x="1314" y="4460"/>
                  </a:cubicBezTo>
                  <a:cubicBezTo>
                    <a:pt x="1378" y="4460"/>
                    <a:pt x="1439" y="4454"/>
                    <a:pt x="1497" y="4447"/>
                  </a:cubicBezTo>
                  <a:cubicBezTo>
                    <a:pt x="1917" y="5699"/>
                    <a:pt x="2847" y="6714"/>
                    <a:pt x="4045" y="7249"/>
                  </a:cubicBezTo>
                  <a:cubicBezTo>
                    <a:pt x="3138" y="6007"/>
                    <a:pt x="2604" y="4474"/>
                    <a:pt x="2604" y="2819"/>
                  </a:cubicBezTo>
                  <a:cubicBezTo>
                    <a:pt x="2604" y="1824"/>
                    <a:pt x="2796" y="873"/>
                    <a:pt x="3148" y="3"/>
                  </a:cubicBezTo>
                  <a:cubicBezTo>
                    <a:pt x="3122" y="1"/>
                    <a:pt x="3095" y="1"/>
                    <a:pt x="3068" y="1"/>
                  </a:cubicBezTo>
                  <a:close/>
                </a:path>
              </a:pathLst>
            </a:custGeom>
            <a:solidFill>
              <a:srgbClr val="FFBD8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8" name="Google Shape;3638;p48">
              <a:extLst>
                <a:ext uri="{FF2B5EF4-FFF2-40B4-BE49-F238E27FC236}">
                  <a16:creationId xmlns:a16="http://schemas.microsoft.com/office/drawing/2014/main" id="{01B1C415-9706-70E0-136D-F819D43AC8F5}"/>
                </a:ext>
              </a:extLst>
            </p:cNvPr>
            <p:cNvSpPr/>
            <p:nvPr/>
          </p:nvSpPr>
          <p:spPr>
            <a:xfrm>
              <a:off x="3409321" y="2225032"/>
              <a:ext cx="62108" cy="62037"/>
            </a:xfrm>
            <a:custGeom>
              <a:avLst/>
              <a:gdLst/>
              <a:ahLst/>
              <a:cxnLst/>
              <a:rect l="l" t="t" r="r" b="b"/>
              <a:pathLst>
                <a:path w="2617" h="2614" extrusionOk="0">
                  <a:moveTo>
                    <a:pt x="1307" y="1"/>
                  </a:moveTo>
                  <a:cubicBezTo>
                    <a:pt x="586" y="1"/>
                    <a:pt x="0" y="583"/>
                    <a:pt x="0" y="1307"/>
                  </a:cubicBezTo>
                  <a:cubicBezTo>
                    <a:pt x="0" y="2028"/>
                    <a:pt x="586" y="2614"/>
                    <a:pt x="1307" y="2614"/>
                  </a:cubicBezTo>
                  <a:cubicBezTo>
                    <a:pt x="2031" y="2614"/>
                    <a:pt x="2617" y="2028"/>
                    <a:pt x="2617" y="1307"/>
                  </a:cubicBezTo>
                  <a:cubicBezTo>
                    <a:pt x="2617" y="583"/>
                    <a:pt x="2031" y="1"/>
                    <a:pt x="1307" y="1"/>
                  </a:cubicBezTo>
                  <a:close/>
                </a:path>
              </a:pathLst>
            </a:custGeom>
            <a:solidFill>
              <a:srgbClr val="FFD7B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9" name="Google Shape;3639;p48">
              <a:extLst>
                <a:ext uri="{FF2B5EF4-FFF2-40B4-BE49-F238E27FC236}">
                  <a16:creationId xmlns:a16="http://schemas.microsoft.com/office/drawing/2014/main" id="{3CF544E8-F968-1187-D18F-71DBF5657282}"/>
                </a:ext>
              </a:extLst>
            </p:cNvPr>
            <p:cNvSpPr/>
            <p:nvPr/>
          </p:nvSpPr>
          <p:spPr>
            <a:xfrm>
              <a:off x="3436400" y="2248005"/>
              <a:ext cx="9730" cy="19152"/>
            </a:xfrm>
            <a:custGeom>
              <a:avLst/>
              <a:gdLst/>
              <a:ahLst/>
              <a:cxnLst/>
              <a:rect l="l" t="t" r="r" b="b"/>
              <a:pathLst>
                <a:path w="410" h="807" extrusionOk="0">
                  <a:moveTo>
                    <a:pt x="206" y="1"/>
                  </a:moveTo>
                  <a:cubicBezTo>
                    <a:pt x="204" y="1"/>
                    <a:pt x="202" y="1"/>
                    <a:pt x="200" y="1"/>
                  </a:cubicBezTo>
                  <a:cubicBezTo>
                    <a:pt x="88" y="4"/>
                    <a:pt x="0" y="102"/>
                    <a:pt x="0" y="214"/>
                  </a:cubicBezTo>
                  <a:lnTo>
                    <a:pt x="0" y="590"/>
                  </a:lnTo>
                  <a:cubicBezTo>
                    <a:pt x="0" y="705"/>
                    <a:pt x="88" y="803"/>
                    <a:pt x="200" y="806"/>
                  </a:cubicBezTo>
                  <a:cubicBezTo>
                    <a:pt x="202" y="806"/>
                    <a:pt x="204" y="806"/>
                    <a:pt x="206" y="806"/>
                  </a:cubicBezTo>
                  <a:cubicBezTo>
                    <a:pt x="318" y="806"/>
                    <a:pt x="410" y="713"/>
                    <a:pt x="410" y="600"/>
                  </a:cubicBezTo>
                  <a:lnTo>
                    <a:pt x="410" y="204"/>
                  </a:lnTo>
                  <a:cubicBezTo>
                    <a:pt x="410" y="91"/>
                    <a:pt x="318" y="1"/>
                    <a:pt x="2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50" name="Google Shape;3640;p48">
              <a:extLst>
                <a:ext uri="{FF2B5EF4-FFF2-40B4-BE49-F238E27FC236}">
                  <a16:creationId xmlns:a16="http://schemas.microsoft.com/office/drawing/2014/main" id="{BCCA568F-643A-7D89-2858-5F1D4C8C20E3}"/>
                </a:ext>
              </a:extLst>
            </p:cNvPr>
            <p:cNvSpPr/>
            <p:nvPr/>
          </p:nvSpPr>
          <p:spPr>
            <a:xfrm>
              <a:off x="3536883" y="2248005"/>
              <a:ext cx="9730" cy="19152"/>
            </a:xfrm>
            <a:custGeom>
              <a:avLst/>
              <a:gdLst/>
              <a:ahLst/>
              <a:cxnLst/>
              <a:rect l="l" t="t" r="r" b="b"/>
              <a:pathLst>
                <a:path w="410" h="807" extrusionOk="0">
                  <a:moveTo>
                    <a:pt x="206" y="1"/>
                  </a:moveTo>
                  <a:cubicBezTo>
                    <a:pt x="204" y="1"/>
                    <a:pt x="202" y="1"/>
                    <a:pt x="200" y="1"/>
                  </a:cubicBezTo>
                  <a:cubicBezTo>
                    <a:pt x="88" y="4"/>
                    <a:pt x="0" y="102"/>
                    <a:pt x="0" y="214"/>
                  </a:cubicBezTo>
                  <a:lnTo>
                    <a:pt x="0" y="590"/>
                  </a:lnTo>
                  <a:cubicBezTo>
                    <a:pt x="0" y="705"/>
                    <a:pt x="88" y="803"/>
                    <a:pt x="200" y="806"/>
                  </a:cubicBezTo>
                  <a:cubicBezTo>
                    <a:pt x="202" y="806"/>
                    <a:pt x="204" y="806"/>
                    <a:pt x="206" y="806"/>
                  </a:cubicBezTo>
                  <a:cubicBezTo>
                    <a:pt x="318" y="806"/>
                    <a:pt x="410" y="713"/>
                    <a:pt x="410" y="600"/>
                  </a:cubicBezTo>
                  <a:lnTo>
                    <a:pt x="410" y="204"/>
                  </a:lnTo>
                  <a:cubicBezTo>
                    <a:pt x="410" y="91"/>
                    <a:pt x="318" y="1"/>
                    <a:pt x="2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51" name="Google Shape;3641;p48">
              <a:extLst>
                <a:ext uri="{FF2B5EF4-FFF2-40B4-BE49-F238E27FC236}">
                  <a16:creationId xmlns:a16="http://schemas.microsoft.com/office/drawing/2014/main" id="{28C5D6AB-2140-49E5-FC03-E86B9C61D9ED}"/>
                </a:ext>
              </a:extLst>
            </p:cNvPr>
            <p:cNvSpPr/>
            <p:nvPr/>
          </p:nvSpPr>
          <p:spPr>
            <a:xfrm>
              <a:off x="3474372" y="2277647"/>
              <a:ext cx="34412" cy="15284"/>
            </a:xfrm>
            <a:custGeom>
              <a:avLst/>
              <a:gdLst/>
              <a:ahLst/>
              <a:cxnLst/>
              <a:rect l="l" t="t" r="r" b="b"/>
              <a:pathLst>
                <a:path w="1450" h="644" extrusionOk="0">
                  <a:moveTo>
                    <a:pt x="236" y="0"/>
                  </a:moveTo>
                  <a:cubicBezTo>
                    <a:pt x="186" y="0"/>
                    <a:pt x="136" y="17"/>
                    <a:pt x="96" y="51"/>
                  </a:cubicBezTo>
                  <a:cubicBezTo>
                    <a:pt x="8" y="129"/>
                    <a:pt x="1" y="261"/>
                    <a:pt x="75" y="349"/>
                  </a:cubicBezTo>
                  <a:cubicBezTo>
                    <a:pt x="241" y="539"/>
                    <a:pt x="475" y="644"/>
                    <a:pt x="725" y="644"/>
                  </a:cubicBezTo>
                  <a:cubicBezTo>
                    <a:pt x="972" y="644"/>
                    <a:pt x="1209" y="539"/>
                    <a:pt x="1372" y="349"/>
                  </a:cubicBezTo>
                  <a:cubicBezTo>
                    <a:pt x="1450" y="261"/>
                    <a:pt x="1439" y="129"/>
                    <a:pt x="1351" y="51"/>
                  </a:cubicBezTo>
                  <a:cubicBezTo>
                    <a:pt x="1311" y="17"/>
                    <a:pt x="1261" y="0"/>
                    <a:pt x="1211" y="0"/>
                  </a:cubicBezTo>
                  <a:cubicBezTo>
                    <a:pt x="1152" y="0"/>
                    <a:pt x="1094" y="24"/>
                    <a:pt x="1054" y="72"/>
                  </a:cubicBezTo>
                  <a:cubicBezTo>
                    <a:pt x="969" y="166"/>
                    <a:pt x="850" y="224"/>
                    <a:pt x="725" y="224"/>
                  </a:cubicBezTo>
                  <a:cubicBezTo>
                    <a:pt x="597" y="224"/>
                    <a:pt x="478" y="166"/>
                    <a:pt x="394" y="72"/>
                  </a:cubicBezTo>
                  <a:cubicBezTo>
                    <a:pt x="353" y="24"/>
                    <a:pt x="295" y="0"/>
                    <a:pt x="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52" name="Google Shape;3642;p48">
              <a:extLst>
                <a:ext uri="{FF2B5EF4-FFF2-40B4-BE49-F238E27FC236}">
                  <a16:creationId xmlns:a16="http://schemas.microsoft.com/office/drawing/2014/main" id="{B0545D47-591C-74B7-51C2-7026C3222043}"/>
                </a:ext>
              </a:extLst>
            </p:cNvPr>
            <p:cNvSpPr/>
            <p:nvPr/>
          </p:nvSpPr>
          <p:spPr>
            <a:xfrm>
              <a:off x="3400896" y="2216512"/>
              <a:ext cx="181316" cy="78911"/>
            </a:xfrm>
            <a:custGeom>
              <a:avLst/>
              <a:gdLst/>
              <a:ahLst/>
              <a:cxnLst/>
              <a:rect l="l" t="t" r="r" b="b"/>
              <a:pathLst>
                <a:path w="7640" h="3325" extrusionOk="0">
                  <a:moveTo>
                    <a:pt x="1662" y="424"/>
                  </a:moveTo>
                  <a:cubicBezTo>
                    <a:pt x="2346" y="424"/>
                    <a:pt x="2904" y="979"/>
                    <a:pt x="2904" y="1663"/>
                  </a:cubicBezTo>
                  <a:cubicBezTo>
                    <a:pt x="2904" y="2346"/>
                    <a:pt x="2346" y="2902"/>
                    <a:pt x="1662" y="2902"/>
                  </a:cubicBezTo>
                  <a:cubicBezTo>
                    <a:pt x="978" y="2902"/>
                    <a:pt x="423" y="2346"/>
                    <a:pt x="423" y="1663"/>
                  </a:cubicBezTo>
                  <a:cubicBezTo>
                    <a:pt x="423" y="979"/>
                    <a:pt x="978" y="424"/>
                    <a:pt x="1662" y="424"/>
                  </a:cubicBezTo>
                  <a:close/>
                  <a:moveTo>
                    <a:pt x="5977" y="424"/>
                  </a:moveTo>
                  <a:cubicBezTo>
                    <a:pt x="6661" y="424"/>
                    <a:pt x="7216" y="979"/>
                    <a:pt x="7216" y="1663"/>
                  </a:cubicBezTo>
                  <a:cubicBezTo>
                    <a:pt x="7216" y="2346"/>
                    <a:pt x="6661" y="2902"/>
                    <a:pt x="5977" y="2902"/>
                  </a:cubicBezTo>
                  <a:cubicBezTo>
                    <a:pt x="5294" y="2902"/>
                    <a:pt x="4735" y="2346"/>
                    <a:pt x="4735" y="1663"/>
                  </a:cubicBezTo>
                  <a:cubicBezTo>
                    <a:pt x="4735" y="979"/>
                    <a:pt x="5294" y="424"/>
                    <a:pt x="5977" y="424"/>
                  </a:cubicBezTo>
                  <a:close/>
                  <a:moveTo>
                    <a:pt x="1662" y="1"/>
                  </a:moveTo>
                  <a:cubicBezTo>
                    <a:pt x="745" y="1"/>
                    <a:pt x="0" y="746"/>
                    <a:pt x="0" y="1663"/>
                  </a:cubicBezTo>
                  <a:cubicBezTo>
                    <a:pt x="0" y="2580"/>
                    <a:pt x="745" y="3325"/>
                    <a:pt x="1662" y="3325"/>
                  </a:cubicBezTo>
                  <a:cubicBezTo>
                    <a:pt x="2501" y="3325"/>
                    <a:pt x="3198" y="2702"/>
                    <a:pt x="3310" y="1893"/>
                  </a:cubicBezTo>
                  <a:cubicBezTo>
                    <a:pt x="3459" y="1788"/>
                    <a:pt x="3635" y="1730"/>
                    <a:pt x="3821" y="1730"/>
                  </a:cubicBezTo>
                  <a:cubicBezTo>
                    <a:pt x="4004" y="1730"/>
                    <a:pt x="4180" y="1788"/>
                    <a:pt x="4329" y="1893"/>
                  </a:cubicBezTo>
                  <a:cubicBezTo>
                    <a:pt x="4441" y="2702"/>
                    <a:pt x="5138" y="3325"/>
                    <a:pt x="5977" y="3325"/>
                  </a:cubicBezTo>
                  <a:cubicBezTo>
                    <a:pt x="6891" y="3325"/>
                    <a:pt x="7639" y="2580"/>
                    <a:pt x="7639" y="1663"/>
                  </a:cubicBezTo>
                  <a:cubicBezTo>
                    <a:pt x="7639" y="746"/>
                    <a:pt x="6894" y="1"/>
                    <a:pt x="5977" y="1"/>
                  </a:cubicBezTo>
                  <a:cubicBezTo>
                    <a:pt x="5145" y="1"/>
                    <a:pt x="4454" y="617"/>
                    <a:pt x="4332" y="1416"/>
                  </a:cubicBezTo>
                  <a:cubicBezTo>
                    <a:pt x="4170" y="1345"/>
                    <a:pt x="3997" y="1311"/>
                    <a:pt x="3821" y="1311"/>
                  </a:cubicBezTo>
                  <a:cubicBezTo>
                    <a:pt x="3642" y="1311"/>
                    <a:pt x="3466" y="1345"/>
                    <a:pt x="3307" y="1416"/>
                  </a:cubicBezTo>
                  <a:cubicBezTo>
                    <a:pt x="3185" y="617"/>
                    <a:pt x="2494" y="1"/>
                    <a:pt x="16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53" name="Google Shape;3643;p48">
              <a:extLst>
                <a:ext uri="{FF2B5EF4-FFF2-40B4-BE49-F238E27FC236}">
                  <a16:creationId xmlns:a16="http://schemas.microsoft.com/office/drawing/2014/main" id="{AB55EFA6-07BF-2398-BCB5-574D5FCA42A4}"/>
                </a:ext>
              </a:extLst>
            </p:cNvPr>
            <p:cNvSpPr/>
            <p:nvPr/>
          </p:nvSpPr>
          <p:spPr>
            <a:xfrm>
              <a:off x="3359673" y="2304631"/>
              <a:ext cx="63247" cy="29832"/>
            </a:xfrm>
            <a:custGeom>
              <a:avLst/>
              <a:gdLst/>
              <a:ahLst/>
              <a:cxnLst/>
              <a:rect l="l" t="t" r="r" b="b"/>
              <a:pathLst>
                <a:path w="2665" h="1257" extrusionOk="0">
                  <a:moveTo>
                    <a:pt x="691" y="1"/>
                  </a:moveTo>
                  <a:cubicBezTo>
                    <a:pt x="376" y="1"/>
                    <a:pt x="99" y="224"/>
                    <a:pt x="55" y="536"/>
                  </a:cubicBezTo>
                  <a:cubicBezTo>
                    <a:pt x="1" y="925"/>
                    <a:pt x="302" y="1257"/>
                    <a:pt x="678" y="1257"/>
                  </a:cubicBezTo>
                  <a:lnTo>
                    <a:pt x="1974" y="1257"/>
                  </a:lnTo>
                  <a:cubicBezTo>
                    <a:pt x="2289" y="1257"/>
                    <a:pt x="2563" y="1030"/>
                    <a:pt x="2607" y="718"/>
                  </a:cubicBezTo>
                  <a:cubicBezTo>
                    <a:pt x="2664" y="333"/>
                    <a:pt x="2363" y="1"/>
                    <a:pt x="19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54" name="Google Shape;3644;p48">
              <a:extLst>
                <a:ext uri="{FF2B5EF4-FFF2-40B4-BE49-F238E27FC236}">
                  <a16:creationId xmlns:a16="http://schemas.microsoft.com/office/drawing/2014/main" id="{BD2CF72B-5B26-E6A1-9EB0-5B9999D1B79F}"/>
                </a:ext>
              </a:extLst>
            </p:cNvPr>
            <p:cNvSpPr/>
            <p:nvPr/>
          </p:nvSpPr>
          <p:spPr>
            <a:xfrm>
              <a:off x="3356137" y="2319487"/>
              <a:ext cx="53849" cy="99890"/>
            </a:xfrm>
            <a:custGeom>
              <a:avLst/>
              <a:gdLst/>
              <a:ahLst/>
              <a:cxnLst/>
              <a:rect l="l" t="t" r="r" b="b"/>
              <a:pathLst>
                <a:path w="2269" h="4209" extrusionOk="0">
                  <a:moveTo>
                    <a:pt x="813" y="1"/>
                  </a:moveTo>
                  <a:lnTo>
                    <a:pt x="813" y="1673"/>
                  </a:lnTo>
                  <a:cubicBezTo>
                    <a:pt x="309" y="1957"/>
                    <a:pt x="1" y="2553"/>
                    <a:pt x="160" y="3199"/>
                  </a:cubicBezTo>
                  <a:cubicBezTo>
                    <a:pt x="278" y="3683"/>
                    <a:pt x="664" y="4059"/>
                    <a:pt x="1152" y="4171"/>
                  </a:cubicBezTo>
                  <a:cubicBezTo>
                    <a:pt x="1262" y="4197"/>
                    <a:pt x="1370" y="4209"/>
                    <a:pt x="1476" y="4209"/>
                  </a:cubicBezTo>
                  <a:cubicBezTo>
                    <a:pt x="1773" y="4209"/>
                    <a:pt x="2046" y="4112"/>
                    <a:pt x="2269" y="3947"/>
                  </a:cubicBezTo>
                  <a:cubicBezTo>
                    <a:pt x="1676" y="3226"/>
                    <a:pt x="1321" y="2302"/>
                    <a:pt x="1321" y="1297"/>
                  </a:cubicBezTo>
                  <a:cubicBezTo>
                    <a:pt x="1321" y="844"/>
                    <a:pt x="1395" y="411"/>
                    <a:pt x="15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55" name="Google Shape;3645;p48">
              <a:extLst>
                <a:ext uri="{FF2B5EF4-FFF2-40B4-BE49-F238E27FC236}">
                  <a16:creationId xmlns:a16="http://schemas.microsoft.com/office/drawing/2014/main" id="{761643D6-475C-C4C9-34F0-4D7E23D297D6}"/>
                </a:ext>
              </a:extLst>
            </p:cNvPr>
            <p:cNvSpPr/>
            <p:nvPr/>
          </p:nvSpPr>
          <p:spPr>
            <a:xfrm>
              <a:off x="3359673" y="2304559"/>
              <a:ext cx="39230" cy="29903"/>
            </a:xfrm>
            <a:custGeom>
              <a:avLst/>
              <a:gdLst/>
              <a:ahLst/>
              <a:cxnLst/>
              <a:rect l="l" t="t" r="r" b="b"/>
              <a:pathLst>
                <a:path w="1653" h="1260" extrusionOk="0">
                  <a:moveTo>
                    <a:pt x="1652" y="0"/>
                  </a:moveTo>
                  <a:cubicBezTo>
                    <a:pt x="1652" y="2"/>
                    <a:pt x="1651" y="3"/>
                    <a:pt x="1651" y="4"/>
                  </a:cubicBezTo>
                  <a:lnTo>
                    <a:pt x="1652" y="4"/>
                  </a:lnTo>
                  <a:lnTo>
                    <a:pt x="1652" y="0"/>
                  </a:lnTo>
                  <a:close/>
                  <a:moveTo>
                    <a:pt x="691" y="4"/>
                  </a:moveTo>
                  <a:cubicBezTo>
                    <a:pt x="376" y="4"/>
                    <a:pt x="102" y="227"/>
                    <a:pt x="58" y="539"/>
                  </a:cubicBezTo>
                  <a:cubicBezTo>
                    <a:pt x="1" y="928"/>
                    <a:pt x="302" y="1260"/>
                    <a:pt x="678" y="1260"/>
                  </a:cubicBezTo>
                  <a:lnTo>
                    <a:pt x="1236" y="1260"/>
                  </a:lnTo>
                  <a:cubicBezTo>
                    <a:pt x="1307" y="814"/>
                    <a:pt x="1452" y="392"/>
                    <a:pt x="1651" y="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56" name="Google Shape;3646;p48">
              <a:extLst>
                <a:ext uri="{FF2B5EF4-FFF2-40B4-BE49-F238E27FC236}">
                  <a16:creationId xmlns:a16="http://schemas.microsoft.com/office/drawing/2014/main" id="{764746CC-C8CA-C06D-7833-FFF0AE5EF64A}"/>
                </a:ext>
              </a:extLst>
            </p:cNvPr>
            <p:cNvSpPr/>
            <p:nvPr/>
          </p:nvSpPr>
          <p:spPr>
            <a:xfrm>
              <a:off x="3374862" y="2399893"/>
              <a:ext cx="45495" cy="40274"/>
            </a:xfrm>
            <a:custGeom>
              <a:avLst/>
              <a:gdLst/>
              <a:ahLst/>
              <a:cxnLst/>
              <a:rect l="l" t="t" r="r" b="b"/>
              <a:pathLst>
                <a:path w="1917" h="1697" extrusionOk="0">
                  <a:moveTo>
                    <a:pt x="901" y="1"/>
                  </a:moveTo>
                  <a:cubicBezTo>
                    <a:pt x="454" y="1"/>
                    <a:pt x="68" y="339"/>
                    <a:pt x="38" y="786"/>
                  </a:cubicBezTo>
                  <a:cubicBezTo>
                    <a:pt x="0" y="1284"/>
                    <a:pt x="393" y="1697"/>
                    <a:pt x="880" y="1697"/>
                  </a:cubicBezTo>
                  <a:lnTo>
                    <a:pt x="1019" y="1697"/>
                  </a:lnTo>
                  <a:cubicBezTo>
                    <a:pt x="1466" y="1697"/>
                    <a:pt x="1848" y="1358"/>
                    <a:pt x="1882" y="911"/>
                  </a:cubicBezTo>
                  <a:cubicBezTo>
                    <a:pt x="1916" y="414"/>
                    <a:pt x="1524" y="1"/>
                    <a:pt x="1036" y="1"/>
                  </a:cubicBezTo>
                  <a:close/>
                </a:path>
              </a:pathLst>
            </a:custGeom>
            <a:solidFill>
              <a:srgbClr val="FED2A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</p:grpSp>
      <p:grpSp>
        <p:nvGrpSpPr>
          <p:cNvPr id="57" name="Google Shape;3684;p48">
            <a:extLst>
              <a:ext uri="{FF2B5EF4-FFF2-40B4-BE49-F238E27FC236}">
                <a16:creationId xmlns:a16="http://schemas.microsoft.com/office/drawing/2014/main" id="{04D8469B-1F45-7CDE-6757-AF909D248D13}"/>
              </a:ext>
            </a:extLst>
          </p:cNvPr>
          <p:cNvGrpSpPr/>
          <p:nvPr/>
        </p:nvGrpSpPr>
        <p:grpSpPr>
          <a:xfrm>
            <a:off x="1224360" y="2501327"/>
            <a:ext cx="468625" cy="472068"/>
            <a:chOff x="1865973" y="2108315"/>
            <a:chExt cx="329502" cy="331923"/>
          </a:xfrm>
        </p:grpSpPr>
        <p:sp>
          <p:nvSpPr>
            <p:cNvPr id="58" name="Google Shape;3685;p48">
              <a:extLst>
                <a:ext uri="{FF2B5EF4-FFF2-40B4-BE49-F238E27FC236}">
                  <a16:creationId xmlns:a16="http://schemas.microsoft.com/office/drawing/2014/main" id="{A273FFD0-1D7E-CE08-2832-3576048BEDD4}"/>
                </a:ext>
              </a:extLst>
            </p:cNvPr>
            <p:cNvSpPr/>
            <p:nvPr/>
          </p:nvSpPr>
          <p:spPr>
            <a:xfrm>
              <a:off x="1910875" y="2109526"/>
              <a:ext cx="276175" cy="138099"/>
            </a:xfrm>
            <a:custGeom>
              <a:avLst/>
              <a:gdLst/>
              <a:ahLst/>
              <a:cxnLst/>
              <a:rect l="l" t="t" r="r" b="b"/>
              <a:pathLst>
                <a:path w="11637" h="5819" extrusionOk="0">
                  <a:moveTo>
                    <a:pt x="5808" y="1"/>
                  </a:moveTo>
                  <a:cubicBezTo>
                    <a:pt x="2620" y="4"/>
                    <a:pt x="0" y="2634"/>
                    <a:pt x="0" y="5819"/>
                  </a:cubicBezTo>
                  <a:lnTo>
                    <a:pt x="11636" y="5819"/>
                  </a:lnTo>
                  <a:cubicBezTo>
                    <a:pt x="11636" y="2610"/>
                    <a:pt x="9027" y="1"/>
                    <a:pt x="5818" y="1"/>
                  </a:cubicBezTo>
                  <a:close/>
                </a:path>
              </a:pathLst>
            </a:custGeom>
            <a:solidFill>
              <a:srgbClr val="77718C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59" name="Google Shape;3686;p48">
              <a:extLst>
                <a:ext uri="{FF2B5EF4-FFF2-40B4-BE49-F238E27FC236}">
                  <a16:creationId xmlns:a16="http://schemas.microsoft.com/office/drawing/2014/main" id="{B6E1E3DD-78C0-5F2A-B6BB-F5F03FEF2635}"/>
                </a:ext>
              </a:extLst>
            </p:cNvPr>
            <p:cNvSpPr/>
            <p:nvPr/>
          </p:nvSpPr>
          <p:spPr>
            <a:xfrm>
              <a:off x="1941300" y="2324803"/>
              <a:ext cx="214660" cy="96639"/>
            </a:xfrm>
            <a:custGeom>
              <a:avLst/>
              <a:gdLst/>
              <a:ahLst/>
              <a:cxnLst/>
              <a:rect l="l" t="t" r="r" b="b"/>
              <a:pathLst>
                <a:path w="9045" h="4072" extrusionOk="0">
                  <a:moveTo>
                    <a:pt x="1240" y="0"/>
                  </a:moveTo>
                  <a:cubicBezTo>
                    <a:pt x="556" y="0"/>
                    <a:pt x="1" y="555"/>
                    <a:pt x="1" y="1239"/>
                  </a:cubicBezTo>
                  <a:lnTo>
                    <a:pt x="1" y="4072"/>
                  </a:lnTo>
                  <a:lnTo>
                    <a:pt x="9044" y="4072"/>
                  </a:lnTo>
                  <a:lnTo>
                    <a:pt x="9044" y="1236"/>
                  </a:lnTo>
                  <a:cubicBezTo>
                    <a:pt x="9044" y="555"/>
                    <a:pt x="8493" y="0"/>
                    <a:pt x="78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0" name="Google Shape;3687;p48">
              <a:extLst>
                <a:ext uri="{FF2B5EF4-FFF2-40B4-BE49-F238E27FC236}">
                  <a16:creationId xmlns:a16="http://schemas.microsoft.com/office/drawing/2014/main" id="{08958BF4-D792-2B45-C095-57F10EDB0973}"/>
                </a:ext>
              </a:extLst>
            </p:cNvPr>
            <p:cNvSpPr/>
            <p:nvPr/>
          </p:nvSpPr>
          <p:spPr>
            <a:xfrm>
              <a:off x="1935604" y="2341036"/>
              <a:ext cx="226384" cy="99202"/>
            </a:xfrm>
            <a:custGeom>
              <a:avLst/>
              <a:gdLst/>
              <a:ahLst/>
              <a:cxnLst/>
              <a:rect l="l" t="t" r="r" b="b"/>
              <a:pathLst>
                <a:path w="9539" h="4180" extrusionOk="0">
                  <a:moveTo>
                    <a:pt x="2593" y="0"/>
                  </a:moveTo>
                  <a:lnTo>
                    <a:pt x="2593" y="244"/>
                  </a:lnTo>
                  <a:lnTo>
                    <a:pt x="1642" y="244"/>
                  </a:lnTo>
                  <a:cubicBezTo>
                    <a:pt x="1060" y="724"/>
                    <a:pt x="1" y="1906"/>
                    <a:pt x="1" y="4180"/>
                  </a:cubicBezTo>
                  <a:lnTo>
                    <a:pt x="9538" y="4180"/>
                  </a:lnTo>
                  <a:cubicBezTo>
                    <a:pt x="9538" y="1892"/>
                    <a:pt x="8462" y="711"/>
                    <a:pt x="7887" y="244"/>
                  </a:cubicBezTo>
                  <a:lnTo>
                    <a:pt x="6881" y="244"/>
                  </a:lnTo>
                  <a:lnTo>
                    <a:pt x="68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1" name="Google Shape;3688;p48">
              <a:extLst>
                <a:ext uri="{FF2B5EF4-FFF2-40B4-BE49-F238E27FC236}">
                  <a16:creationId xmlns:a16="http://schemas.microsoft.com/office/drawing/2014/main" id="{9B167045-F76E-51EF-8737-15EC039BFED8}"/>
                </a:ext>
              </a:extLst>
            </p:cNvPr>
            <p:cNvSpPr/>
            <p:nvPr/>
          </p:nvSpPr>
          <p:spPr>
            <a:xfrm>
              <a:off x="1975047" y="2341036"/>
              <a:ext cx="28526" cy="83633"/>
            </a:xfrm>
            <a:custGeom>
              <a:avLst/>
              <a:gdLst/>
              <a:ahLst/>
              <a:cxnLst/>
              <a:rect l="l" t="t" r="r" b="b"/>
              <a:pathLst>
                <a:path w="1202" h="3524" extrusionOk="0">
                  <a:moveTo>
                    <a:pt x="366" y="0"/>
                  </a:moveTo>
                  <a:cubicBezTo>
                    <a:pt x="366" y="0"/>
                    <a:pt x="217" y="78"/>
                    <a:pt x="0" y="257"/>
                  </a:cubicBezTo>
                  <a:lnTo>
                    <a:pt x="0" y="3523"/>
                  </a:lnTo>
                  <a:lnTo>
                    <a:pt x="1202" y="352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2" name="Google Shape;3689;p48">
              <a:extLst>
                <a:ext uri="{FF2B5EF4-FFF2-40B4-BE49-F238E27FC236}">
                  <a16:creationId xmlns:a16="http://schemas.microsoft.com/office/drawing/2014/main" id="{6586450C-9FD7-A1DE-2710-8A97199B56A6}"/>
                </a:ext>
              </a:extLst>
            </p:cNvPr>
            <p:cNvSpPr/>
            <p:nvPr/>
          </p:nvSpPr>
          <p:spPr>
            <a:xfrm>
              <a:off x="2094327" y="2341036"/>
              <a:ext cx="28621" cy="83633"/>
            </a:xfrm>
            <a:custGeom>
              <a:avLst/>
              <a:gdLst/>
              <a:ahLst/>
              <a:cxnLst/>
              <a:rect l="l" t="t" r="r" b="b"/>
              <a:pathLst>
                <a:path w="1206" h="3524" extrusionOk="0">
                  <a:moveTo>
                    <a:pt x="0" y="0"/>
                  </a:moveTo>
                  <a:lnTo>
                    <a:pt x="0" y="3523"/>
                  </a:lnTo>
                  <a:lnTo>
                    <a:pt x="1205" y="3523"/>
                  </a:lnTo>
                  <a:lnTo>
                    <a:pt x="1205" y="244"/>
                  </a:lnTo>
                  <a:cubicBezTo>
                    <a:pt x="996" y="75"/>
                    <a:pt x="857" y="0"/>
                    <a:pt x="8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3" name="Google Shape;3690;p48">
              <a:extLst>
                <a:ext uri="{FF2B5EF4-FFF2-40B4-BE49-F238E27FC236}">
                  <a16:creationId xmlns:a16="http://schemas.microsoft.com/office/drawing/2014/main" id="{969E916C-030B-D39E-A1F6-CC6742EF9F83}"/>
                </a:ext>
              </a:extLst>
            </p:cNvPr>
            <p:cNvSpPr/>
            <p:nvPr/>
          </p:nvSpPr>
          <p:spPr>
            <a:xfrm>
              <a:off x="2028944" y="2387054"/>
              <a:ext cx="40013" cy="53185"/>
            </a:xfrm>
            <a:custGeom>
              <a:avLst/>
              <a:gdLst/>
              <a:ahLst/>
              <a:cxnLst/>
              <a:rect l="l" t="t" r="r" b="b"/>
              <a:pathLst>
                <a:path w="1686" h="2241" extrusionOk="0">
                  <a:moveTo>
                    <a:pt x="356" y="0"/>
                  </a:moveTo>
                  <a:lnTo>
                    <a:pt x="0" y="2241"/>
                  </a:lnTo>
                  <a:lnTo>
                    <a:pt x="1686" y="2241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16" name="Google Shape;3691;p48">
              <a:extLst>
                <a:ext uri="{FF2B5EF4-FFF2-40B4-BE49-F238E27FC236}">
                  <a16:creationId xmlns:a16="http://schemas.microsoft.com/office/drawing/2014/main" id="{B00E9019-A5BF-F8E8-7CF1-66EC3289AD07}"/>
                </a:ext>
              </a:extLst>
            </p:cNvPr>
            <p:cNvSpPr/>
            <p:nvPr/>
          </p:nvSpPr>
          <p:spPr>
            <a:xfrm>
              <a:off x="2030154" y="2342318"/>
              <a:ext cx="36975" cy="48343"/>
            </a:xfrm>
            <a:custGeom>
              <a:avLst/>
              <a:gdLst/>
              <a:ahLst/>
              <a:cxnLst/>
              <a:rect l="l" t="t" r="r" b="b"/>
              <a:pathLst>
                <a:path w="1558" h="2037" extrusionOk="0">
                  <a:moveTo>
                    <a:pt x="0" y="0"/>
                  </a:moveTo>
                  <a:lnTo>
                    <a:pt x="0" y="1246"/>
                  </a:lnTo>
                  <a:cubicBezTo>
                    <a:pt x="0" y="1638"/>
                    <a:pt x="291" y="1984"/>
                    <a:pt x="684" y="2031"/>
                  </a:cubicBezTo>
                  <a:cubicBezTo>
                    <a:pt x="715" y="2035"/>
                    <a:pt x="746" y="2036"/>
                    <a:pt x="777" y="2036"/>
                  </a:cubicBezTo>
                  <a:cubicBezTo>
                    <a:pt x="1209" y="2036"/>
                    <a:pt x="1557" y="1689"/>
                    <a:pt x="1557" y="1259"/>
                  </a:cubicBezTo>
                  <a:lnTo>
                    <a:pt x="15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17" name="Google Shape;3692;p48">
              <a:extLst>
                <a:ext uri="{FF2B5EF4-FFF2-40B4-BE49-F238E27FC236}">
                  <a16:creationId xmlns:a16="http://schemas.microsoft.com/office/drawing/2014/main" id="{65C5DCEE-98DA-3769-C758-03D3D77C5B14}"/>
                </a:ext>
              </a:extLst>
            </p:cNvPr>
            <p:cNvSpPr/>
            <p:nvPr/>
          </p:nvSpPr>
          <p:spPr>
            <a:xfrm>
              <a:off x="2128383" y="2220784"/>
              <a:ext cx="67092" cy="67021"/>
            </a:xfrm>
            <a:custGeom>
              <a:avLst/>
              <a:gdLst/>
              <a:ahLst/>
              <a:cxnLst/>
              <a:rect l="l" t="t" r="r" b="b"/>
              <a:pathLst>
                <a:path w="2827" h="2824" extrusionOk="0">
                  <a:moveTo>
                    <a:pt x="1415" y="0"/>
                  </a:moveTo>
                  <a:cubicBezTo>
                    <a:pt x="633" y="0"/>
                    <a:pt x="1" y="630"/>
                    <a:pt x="1" y="1412"/>
                  </a:cubicBezTo>
                  <a:cubicBezTo>
                    <a:pt x="1" y="2190"/>
                    <a:pt x="633" y="2823"/>
                    <a:pt x="1415" y="2823"/>
                  </a:cubicBezTo>
                  <a:cubicBezTo>
                    <a:pt x="2194" y="2823"/>
                    <a:pt x="2827" y="2190"/>
                    <a:pt x="2827" y="1412"/>
                  </a:cubicBezTo>
                  <a:cubicBezTo>
                    <a:pt x="2827" y="630"/>
                    <a:pt x="2194" y="0"/>
                    <a:pt x="1415" y="0"/>
                  </a:cubicBezTo>
                  <a:close/>
                </a:path>
              </a:pathLst>
            </a:custGeom>
            <a:solidFill>
              <a:srgbClr val="C7856A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18" name="Google Shape;3693;p48">
              <a:extLst>
                <a:ext uri="{FF2B5EF4-FFF2-40B4-BE49-F238E27FC236}">
                  <a16:creationId xmlns:a16="http://schemas.microsoft.com/office/drawing/2014/main" id="{65AD6F3F-C8DC-EF8F-6D15-6319A16BA6F7}"/>
                </a:ext>
              </a:extLst>
            </p:cNvPr>
            <p:cNvSpPr/>
            <p:nvPr/>
          </p:nvSpPr>
          <p:spPr>
            <a:xfrm>
              <a:off x="1865973" y="2108315"/>
              <a:ext cx="171111" cy="139310"/>
            </a:xfrm>
            <a:custGeom>
              <a:avLst/>
              <a:gdLst/>
              <a:ahLst/>
              <a:cxnLst/>
              <a:rect l="l" t="t" r="r" b="b"/>
              <a:pathLst>
                <a:path w="7210" h="5870" extrusionOk="0">
                  <a:moveTo>
                    <a:pt x="3341" y="0"/>
                  </a:moveTo>
                  <a:cubicBezTo>
                    <a:pt x="2568" y="0"/>
                    <a:pt x="1915" y="518"/>
                    <a:pt x="1713" y="1226"/>
                  </a:cubicBezTo>
                  <a:cubicBezTo>
                    <a:pt x="1577" y="1693"/>
                    <a:pt x="1263" y="2089"/>
                    <a:pt x="823" y="2292"/>
                  </a:cubicBezTo>
                  <a:cubicBezTo>
                    <a:pt x="714" y="2340"/>
                    <a:pt x="613" y="2377"/>
                    <a:pt x="518" y="2404"/>
                  </a:cubicBezTo>
                  <a:cubicBezTo>
                    <a:pt x="129" y="2512"/>
                    <a:pt x="0" y="3000"/>
                    <a:pt x="288" y="3284"/>
                  </a:cubicBezTo>
                  <a:cubicBezTo>
                    <a:pt x="663" y="3656"/>
                    <a:pt x="1184" y="4005"/>
                    <a:pt x="1827" y="4005"/>
                  </a:cubicBezTo>
                  <a:cubicBezTo>
                    <a:pt x="1956" y="4005"/>
                    <a:pt x="2089" y="3991"/>
                    <a:pt x="2227" y="3961"/>
                  </a:cubicBezTo>
                  <a:lnTo>
                    <a:pt x="2227" y="3961"/>
                  </a:lnTo>
                  <a:cubicBezTo>
                    <a:pt x="2014" y="4560"/>
                    <a:pt x="1899" y="5203"/>
                    <a:pt x="1899" y="5870"/>
                  </a:cubicBezTo>
                  <a:lnTo>
                    <a:pt x="3892" y="5870"/>
                  </a:lnTo>
                  <a:cubicBezTo>
                    <a:pt x="3943" y="3091"/>
                    <a:pt x="5080" y="986"/>
                    <a:pt x="7209" y="82"/>
                  </a:cubicBezTo>
                  <a:lnTo>
                    <a:pt x="7209" y="82"/>
                  </a:lnTo>
                  <a:cubicBezTo>
                    <a:pt x="6343" y="157"/>
                    <a:pt x="5527" y="427"/>
                    <a:pt x="4810" y="847"/>
                  </a:cubicBezTo>
                  <a:cubicBezTo>
                    <a:pt x="4532" y="373"/>
                    <a:pt x="4035" y="42"/>
                    <a:pt x="3463" y="4"/>
                  </a:cubicBezTo>
                  <a:cubicBezTo>
                    <a:pt x="3422" y="2"/>
                    <a:pt x="3381" y="0"/>
                    <a:pt x="3341" y="0"/>
                  </a:cubicBezTo>
                  <a:close/>
                </a:path>
              </a:pathLst>
            </a:custGeom>
            <a:solidFill>
              <a:srgbClr val="6A647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19" name="Google Shape;3694;p48">
              <a:extLst>
                <a:ext uri="{FF2B5EF4-FFF2-40B4-BE49-F238E27FC236}">
                  <a16:creationId xmlns:a16="http://schemas.microsoft.com/office/drawing/2014/main" id="{39838C42-301E-0F30-D72F-71F986718956}"/>
                </a:ext>
              </a:extLst>
            </p:cNvPr>
            <p:cNvSpPr/>
            <p:nvPr/>
          </p:nvSpPr>
          <p:spPr>
            <a:xfrm>
              <a:off x="1934631" y="2170257"/>
              <a:ext cx="228710" cy="191687"/>
            </a:xfrm>
            <a:custGeom>
              <a:avLst/>
              <a:gdLst/>
              <a:ahLst/>
              <a:cxnLst/>
              <a:rect l="l" t="t" r="r" b="b"/>
              <a:pathLst>
                <a:path w="9637" h="8077" extrusionOk="0">
                  <a:moveTo>
                    <a:pt x="2234" y="0"/>
                  </a:moveTo>
                  <a:cubicBezTo>
                    <a:pt x="1540" y="0"/>
                    <a:pt x="905" y="388"/>
                    <a:pt x="573" y="999"/>
                  </a:cubicBezTo>
                  <a:cubicBezTo>
                    <a:pt x="207" y="1676"/>
                    <a:pt x="1" y="2444"/>
                    <a:pt x="1" y="3256"/>
                  </a:cubicBezTo>
                  <a:cubicBezTo>
                    <a:pt x="1" y="5886"/>
                    <a:pt x="2174" y="8069"/>
                    <a:pt x="4810" y="8076"/>
                  </a:cubicBezTo>
                  <a:cubicBezTo>
                    <a:pt x="4812" y="8076"/>
                    <a:pt x="4815" y="8076"/>
                    <a:pt x="4817" y="8076"/>
                  </a:cubicBezTo>
                  <a:cubicBezTo>
                    <a:pt x="7477" y="8076"/>
                    <a:pt x="9637" y="5918"/>
                    <a:pt x="9637" y="3256"/>
                  </a:cubicBezTo>
                  <a:cubicBezTo>
                    <a:pt x="9637" y="2458"/>
                    <a:pt x="9441" y="1703"/>
                    <a:pt x="9095" y="1040"/>
                  </a:cubicBezTo>
                  <a:cubicBezTo>
                    <a:pt x="8764" y="403"/>
                    <a:pt x="8114" y="3"/>
                    <a:pt x="7400" y="3"/>
                  </a:cubicBezTo>
                  <a:cubicBezTo>
                    <a:pt x="7385" y="3"/>
                    <a:pt x="7370" y="4"/>
                    <a:pt x="7356" y="4"/>
                  </a:cubicBezTo>
                  <a:cubicBezTo>
                    <a:pt x="6777" y="14"/>
                    <a:pt x="6134" y="149"/>
                    <a:pt x="5531" y="539"/>
                  </a:cubicBezTo>
                  <a:cubicBezTo>
                    <a:pt x="5320" y="677"/>
                    <a:pt x="5076" y="747"/>
                    <a:pt x="4832" y="747"/>
                  </a:cubicBezTo>
                  <a:cubicBezTo>
                    <a:pt x="4588" y="747"/>
                    <a:pt x="4343" y="677"/>
                    <a:pt x="4130" y="539"/>
                  </a:cubicBezTo>
                  <a:cubicBezTo>
                    <a:pt x="3511" y="139"/>
                    <a:pt x="2847" y="7"/>
                    <a:pt x="2252" y="0"/>
                  </a:cubicBezTo>
                  <a:cubicBezTo>
                    <a:pt x="2246" y="0"/>
                    <a:pt x="2240" y="0"/>
                    <a:pt x="2234" y="0"/>
                  </a:cubicBezTo>
                  <a:close/>
                </a:path>
              </a:pathLst>
            </a:custGeom>
            <a:solidFill>
              <a:srgbClr val="DA9D8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20" name="Google Shape;3695;p48">
              <a:extLst>
                <a:ext uri="{FF2B5EF4-FFF2-40B4-BE49-F238E27FC236}">
                  <a16:creationId xmlns:a16="http://schemas.microsoft.com/office/drawing/2014/main" id="{D5FA8573-1596-7892-F7FF-9AF75161CB3E}"/>
                </a:ext>
              </a:extLst>
            </p:cNvPr>
            <p:cNvSpPr/>
            <p:nvPr/>
          </p:nvSpPr>
          <p:spPr>
            <a:xfrm>
              <a:off x="1975047" y="2382236"/>
              <a:ext cx="28526" cy="42434"/>
            </a:xfrm>
            <a:custGeom>
              <a:avLst/>
              <a:gdLst/>
              <a:ahLst/>
              <a:cxnLst/>
              <a:rect l="l" t="t" r="r" b="b"/>
              <a:pathLst>
                <a:path w="1202" h="1788" extrusionOk="0">
                  <a:moveTo>
                    <a:pt x="603" y="0"/>
                  </a:moveTo>
                  <a:cubicBezTo>
                    <a:pt x="390" y="0"/>
                    <a:pt x="190" y="38"/>
                    <a:pt x="0" y="102"/>
                  </a:cubicBezTo>
                  <a:lnTo>
                    <a:pt x="0" y="1787"/>
                  </a:lnTo>
                  <a:lnTo>
                    <a:pt x="1202" y="1787"/>
                  </a:lnTo>
                  <a:lnTo>
                    <a:pt x="1202" y="102"/>
                  </a:lnTo>
                  <a:cubicBezTo>
                    <a:pt x="1016" y="38"/>
                    <a:pt x="813" y="0"/>
                    <a:pt x="603" y="0"/>
                  </a:cubicBezTo>
                  <a:close/>
                </a:path>
              </a:pathLst>
            </a:custGeom>
            <a:solidFill>
              <a:srgbClr val="6A6A6A">
                <a:alpha val="1163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21" name="Google Shape;3696;p48">
              <a:extLst>
                <a:ext uri="{FF2B5EF4-FFF2-40B4-BE49-F238E27FC236}">
                  <a16:creationId xmlns:a16="http://schemas.microsoft.com/office/drawing/2014/main" id="{9172AC20-B584-19C9-165C-D248DA8ED9E7}"/>
                </a:ext>
              </a:extLst>
            </p:cNvPr>
            <p:cNvSpPr/>
            <p:nvPr/>
          </p:nvSpPr>
          <p:spPr>
            <a:xfrm>
              <a:off x="1964439" y="2402242"/>
              <a:ext cx="49340" cy="37996"/>
            </a:xfrm>
            <a:custGeom>
              <a:avLst/>
              <a:gdLst/>
              <a:ahLst/>
              <a:cxnLst/>
              <a:rect l="l" t="t" r="r" b="b"/>
              <a:pathLst>
                <a:path w="2079" h="1601" extrusionOk="0">
                  <a:moveTo>
                    <a:pt x="1040" y="0"/>
                  </a:moveTo>
                  <a:cubicBezTo>
                    <a:pt x="464" y="0"/>
                    <a:pt x="1" y="467"/>
                    <a:pt x="1" y="1039"/>
                  </a:cubicBezTo>
                  <a:cubicBezTo>
                    <a:pt x="1" y="1351"/>
                    <a:pt x="251" y="1601"/>
                    <a:pt x="562" y="1601"/>
                  </a:cubicBezTo>
                  <a:lnTo>
                    <a:pt x="1513" y="1601"/>
                  </a:lnTo>
                  <a:cubicBezTo>
                    <a:pt x="1825" y="1601"/>
                    <a:pt x="2079" y="1351"/>
                    <a:pt x="2079" y="1039"/>
                  </a:cubicBezTo>
                  <a:cubicBezTo>
                    <a:pt x="2079" y="467"/>
                    <a:pt x="1612" y="0"/>
                    <a:pt x="1040" y="0"/>
                  </a:cubicBezTo>
                  <a:close/>
                </a:path>
              </a:pathLst>
            </a:custGeom>
            <a:solidFill>
              <a:srgbClr val="DA9D8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22" name="Google Shape;3697;p48">
              <a:extLst>
                <a:ext uri="{FF2B5EF4-FFF2-40B4-BE49-F238E27FC236}">
                  <a16:creationId xmlns:a16="http://schemas.microsoft.com/office/drawing/2014/main" id="{BBC90AAF-63F7-F569-E5AC-3D3AD3CF26CF}"/>
                </a:ext>
              </a:extLst>
            </p:cNvPr>
            <p:cNvSpPr/>
            <p:nvPr/>
          </p:nvSpPr>
          <p:spPr>
            <a:xfrm>
              <a:off x="2094327" y="2382236"/>
              <a:ext cx="28621" cy="42434"/>
            </a:xfrm>
            <a:custGeom>
              <a:avLst/>
              <a:gdLst/>
              <a:ahLst/>
              <a:cxnLst/>
              <a:rect l="l" t="t" r="r" b="b"/>
              <a:pathLst>
                <a:path w="1206" h="1788" extrusionOk="0">
                  <a:moveTo>
                    <a:pt x="620" y="0"/>
                  </a:moveTo>
                  <a:cubicBezTo>
                    <a:pt x="403" y="0"/>
                    <a:pt x="197" y="38"/>
                    <a:pt x="0" y="105"/>
                  </a:cubicBezTo>
                  <a:lnTo>
                    <a:pt x="0" y="1787"/>
                  </a:lnTo>
                  <a:lnTo>
                    <a:pt x="1205" y="1787"/>
                  </a:lnTo>
                  <a:lnTo>
                    <a:pt x="1205" y="95"/>
                  </a:lnTo>
                  <a:cubicBezTo>
                    <a:pt x="1019" y="34"/>
                    <a:pt x="823" y="0"/>
                    <a:pt x="620" y="0"/>
                  </a:cubicBezTo>
                  <a:close/>
                </a:path>
              </a:pathLst>
            </a:custGeom>
            <a:solidFill>
              <a:srgbClr val="6A6A6A">
                <a:alpha val="1163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23" name="Google Shape;3698;p48">
              <a:extLst>
                <a:ext uri="{FF2B5EF4-FFF2-40B4-BE49-F238E27FC236}">
                  <a16:creationId xmlns:a16="http://schemas.microsoft.com/office/drawing/2014/main" id="{06BFBDB3-12C8-D4B6-8034-76C7A848D232}"/>
                </a:ext>
              </a:extLst>
            </p:cNvPr>
            <p:cNvSpPr/>
            <p:nvPr/>
          </p:nvSpPr>
          <p:spPr>
            <a:xfrm>
              <a:off x="2084193" y="2402242"/>
              <a:ext cx="49269" cy="37996"/>
            </a:xfrm>
            <a:custGeom>
              <a:avLst/>
              <a:gdLst/>
              <a:ahLst/>
              <a:cxnLst/>
              <a:rect l="l" t="t" r="r" b="b"/>
              <a:pathLst>
                <a:path w="2076" h="1601" extrusionOk="0">
                  <a:moveTo>
                    <a:pt x="1037" y="0"/>
                  </a:moveTo>
                  <a:cubicBezTo>
                    <a:pt x="465" y="0"/>
                    <a:pt x="1" y="467"/>
                    <a:pt x="1" y="1039"/>
                  </a:cubicBezTo>
                  <a:cubicBezTo>
                    <a:pt x="1" y="1351"/>
                    <a:pt x="251" y="1601"/>
                    <a:pt x="563" y="1601"/>
                  </a:cubicBezTo>
                  <a:lnTo>
                    <a:pt x="1514" y="1601"/>
                  </a:lnTo>
                  <a:cubicBezTo>
                    <a:pt x="1825" y="1601"/>
                    <a:pt x="2076" y="1351"/>
                    <a:pt x="2076" y="1039"/>
                  </a:cubicBezTo>
                  <a:cubicBezTo>
                    <a:pt x="2076" y="467"/>
                    <a:pt x="1612" y="0"/>
                    <a:pt x="1037" y="0"/>
                  </a:cubicBezTo>
                  <a:close/>
                </a:path>
              </a:pathLst>
            </a:custGeom>
            <a:solidFill>
              <a:srgbClr val="DA9D8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24" name="Google Shape;3699;p48">
              <a:extLst>
                <a:ext uri="{FF2B5EF4-FFF2-40B4-BE49-F238E27FC236}">
                  <a16:creationId xmlns:a16="http://schemas.microsoft.com/office/drawing/2014/main" id="{EC1865AD-6106-848B-C63B-DDF610972EA3}"/>
                </a:ext>
              </a:extLst>
            </p:cNvPr>
            <p:cNvSpPr/>
            <p:nvPr/>
          </p:nvSpPr>
          <p:spPr>
            <a:xfrm>
              <a:off x="1902426" y="2172417"/>
              <a:ext cx="100365" cy="179631"/>
            </a:xfrm>
            <a:custGeom>
              <a:avLst/>
              <a:gdLst/>
              <a:ahLst/>
              <a:cxnLst/>
              <a:rect l="l" t="t" r="r" b="b"/>
              <a:pathLst>
                <a:path w="4229" h="7569" extrusionOk="0">
                  <a:moveTo>
                    <a:pt x="3016" y="1"/>
                  </a:moveTo>
                  <a:cubicBezTo>
                    <a:pt x="2556" y="150"/>
                    <a:pt x="2167" y="471"/>
                    <a:pt x="1930" y="908"/>
                  </a:cubicBezTo>
                  <a:cubicBezTo>
                    <a:pt x="1740" y="1260"/>
                    <a:pt x="1591" y="1642"/>
                    <a:pt x="1493" y="2038"/>
                  </a:cubicBezTo>
                  <a:cubicBezTo>
                    <a:pt x="1466" y="2038"/>
                    <a:pt x="1439" y="2035"/>
                    <a:pt x="1412" y="2035"/>
                  </a:cubicBezTo>
                  <a:cubicBezTo>
                    <a:pt x="634" y="2035"/>
                    <a:pt x="1" y="2668"/>
                    <a:pt x="1" y="3450"/>
                  </a:cubicBezTo>
                  <a:cubicBezTo>
                    <a:pt x="1" y="4228"/>
                    <a:pt x="634" y="4861"/>
                    <a:pt x="1412" y="4861"/>
                  </a:cubicBezTo>
                  <a:cubicBezTo>
                    <a:pt x="1503" y="4861"/>
                    <a:pt x="1588" y="4851"/>
                    <a:pt x="1663" y="4834"/>
                  </a:cubicBezTo>
                  <a:cubicBezTo>
                    <a:pt x="2116" y="6049"/>
                    <a:pt x="3050" y="7037"/>
                    <a:pt x="4228" y="7569"/>
                  </a:cubicBezTo>
                  <a:cubicBezTo>
                    <a:pt x="3077" y="6536"/>
                    <a:pt x="2353" y="5037"/>
                    <a:pt x="2353" y="3368"/>
                  </a:cubicBezTo>
                  <a:cubicBezTo>
                    <a:pt x="2353" y="2096"/>
                    <a:pt x="2576" y="955"/>
                    <a:pt x="3016" y="1"/>
                  </a:cubicBezTo>
                  <a:close/>
                </a:path>
              </a:pathLst>
            </a:custGeom>
            <a:solidFill>
              <a:srgbClr val="C7856A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25" name="Google Shape;3700;p48">
              <a:extLst>
                <a:ext uri="{FF2B5EF4-FFF2-40B4-BE49-F238E27FC236}">
                  <a16:creationId xmlns:a16="http://schemas.microsoft.com/office/drawing/2014/main" id="{DD774BA1-8C74-189E-07B2-D34A9EF831EB}"/>
                </a:ext>
              </a:extLst>
            </p:cNvPr>
            <p:cNvSpPr/>
            <p:nvPr/>
          </p:nvSpPr>
          <p:spPr>
            <a:xfrm>
              <a:off x="1955611" y="2249452"/>
              <a:ext cx="50384" cy="40108"/>
            </a:xfrm>
            <a:custGeom>
              <a:avLst/>
              <a:gdLst/>
              <a:ahLst/>
              <a:cxnLst/>
              <a:rect l="l" t="t" r="r" b="b"/>
              <a:pathLst>
                <a:path w="2123" h="1690" extrusionOk="0">
                  <a:moveTo>
                    <a:pt x="1063" y="1"/>
                  </a:moveTo>
                  <a:cubicBezTo>
                    <a:pt x="478" y="1"/>
                    <a:pt x="0" y="380"/>
                    <a:pt x="0" y="843"/>
                  </a:cubicBezTo>
                  <a:cubicBezTo>
                    <a:pt x="0" y="1310"/>
                    <a:pt x="478" y="1690"/>
                    <a:pt x="1063" y="1690"/>
                  </a:cubicBezTo>
                  <a:cubicBezTo>
                    <a:pt x="1645" y="1690"/>
                    <a:pt x="2122" y="1310"/>
                    <a:pt x="2122" y="843"/>
                  </a:cubicBezTo>
                  <a:cubicBezTo>
                    <a:pt x="2122" y="380"/>
                    <a:pt x="1645" y="1"/>
                    <a:pt x="10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26" name="Google Shape;3701;p48">
              <a:extLst>
                <a:ext uri="{FF2B5EF4-FFF2-40B4-BE49-F238E27FC236}">
                  <a16:creationId xmlns:a16="http://schemas.microsoft.com/office/drawing/2014/main" id="{9BE4608C-55B6-4757-553C-83E0367C5F46}"/>
                </a:ext>
              </a:extLst>
            </p:cNvPr>
            <p:cNvSpPr/>
            <p:nvPr/>
          </p:nvSpPr>
          <p:spPr>
            <a:xfrm>
              <a:off x="2091906" y="2249452"/>
              <a:ext cx="50408" cy="40108"/>
            </a:xfrm>
            <a:custGeom>
              <a:avLst/>
              <a:gdLst/>
              <a:ahLst/>
              <a:cxnLst/>
              <a:rect l="l" t="t" r="r" b="b"/>
              <a:pathLst>
                <a:path w="2124" h="1690" extrusionOk="0">
                  <a:moveTo>
                    <a:pt x="1060" y="1"/>
                  </a:moveTo>
                  <a:cubicBezTo>
                    <a:pt x="478" y="1"/>
                    <a:pt x="1" y="380"/>
                    <a:pt x="1" y="843"/>
                  </a:cubicBezTo>
                  <a:cubicBezTo>
                    <a:pt x="1" y="1310"/>
                    <a:pt x="478" y="1690"/>
                    <a:pt x="1060" y="1690"/>
                  </a:cubicBezTo>
                  <a:cubicBezTo>
                    <a:pt x="1646" y="1690"/>
                    <a:pt x="2123" y="1310"/>
                    <a:pt x="2123" y="843"/>
                  </a:cubicBezTo>
                  <a:cubicBezTo>
                    <a:pt x="2123" y="380"/>
                    <a:pt x="1646" y="1"/>
                    <a:pt x="1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27" name="Google Shape;3702;p48">
              <a:extLst>
                <a:ext uri="{FF2B5EF4-FFF2-40B4-BE49-F238E27FC236}">
                  <a16:creationId xmlns:a16="http://schemas.microsoft.com/office/drawing/2014/main" id="{33B86C83-2693-3A77-F21F-28AE5562B7EF}"/>
                </a:ext>
              </a:extLst>
            </p:cNvPr>
            <p:cNvSpPr/>
            <p:nvPr/>
          </p:nvSpPr>
          <p:spPr>
            <a:xfrm>
              <a:off x="1978489" y="2230751"/>
              <a:ext cx="33937" cy="22024"/>
            </a:xfrm>
            <a:custGeom>
              <a:avLst/>
              <a:gdLst/>
              <a:ahLst/>
              <a:cxnLst/>
              <a:rect l="l" t="t" r="r" b="b"/>
              <a:pathLst>
                <a:path w="1430" h="928" extrusionOk="0">
                  <a:moveTo>
                    <a:pt x="715" y="0"/>
                  </a:moveTo>
                  <a:cubicBezTo>
                    <a:pt x="322" y="0"/>
                    <a:pt x="1" y="322"/>
                    <a:pt x="1" y="714"/>
                  </a:cubicBezTo>
                  <a:cubicBezTo>
                    <a:pt x="1" y="833"/>
                    <a:pt x="96" y="927"/>
                    <a:pt x="211" y="927"/>
                  </a:cubicBezTo>
                  <a:cubicBezTo>
                    <a:pt x="329" y="927"/>
                    <a:pt x="421" y="833"/>
                    <a:pt x="421" y="714"/>
                  </a:cubicBezTo>
                  <a:cubicBezTo>
                    <a:pt x="421" y="552"/>
                    <a:pt x="553" y="423"/>
                    <a:pt x="715" y="423"/>
                  </a:cubicBezTo>
                  <a:cubicBezTo>
                    <a:pt x="877" y="423"/>
                    <a:pt x="1009" y="552"/>
                    <a:pt x="1009" y="714"/>
                  </a:cubicBezTo>
                  <a:cubicBezTo>
                    <a:pt x="1009" y="833"/>
                    <a:pt x="1104" y="927"/>
                    <a:pt x="1219" y="927"/>
                  </a:cubicBezTo>
                  <a:cubicBezTo>
                    <a:pt x="1338" y="927"/>
                    <a:pt x="1429" y="833"/>
                    <a:pt x="1429" y="714"/>
                  </a:cubicBezTo>
                  <a:cubicBezTo>
                    <a:pt x="1429" y="322"/>
                    <a:pt x="1111" y="0"/>
                    <a:pt x="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28" name="Google Shape;3703;p48">
              <a:extLst>
                <a:ext uri="{FF2B5EF4-FFF2-40B4-BE49-F238E27FC236}">
                  <a16:creationId xmlns:a16="http://schemas.microsoft.com/office/drawing/2014/main" id="{EA5A28A5-67C5-C660-6FAB-C6ECA8B66E28}"/>
                </a:ext>
              </a:extLst>
            </p:cNvPr>
            <p:cNvSpPr/>
            <p:nvPr/>
          </p:nvSpPr>
          <p:spPr>
            <a:xfrm>
              <a:off x="2085499" y="2230751"/>
              <a:ext cx="33914" cy="22024"/>
            </a:xfrm>
            <a:custGeom>
              <a:avLst/>
              <a:gdLst/>
              <a:ahLst/>
              <a:cxnLst/>
              <a:rect l="l" t="t" r="r" b="b"/>
              <a:pathLst>
                <a:path w="1429" h="928" extrusionOk="0">
                  <a:moveTo>
                    <a:pt x="714" y="0"/>
                  </a:moveTo>
                  <a:cubicBezTo>
                    <a:pt x="322" y="0"/>
                    <a:pt x="0" y="322"/>
                    <a:pt x="0" y="714"/>
                  </a:cubicBezTo>
                  <a:cubicBezTo>
                    <a:pt x="0" y="833"/>
                    <a:pt x="95" y="927"/>
                    <a:pt x="210" y="927"/>
                  </a:cubicBezTo>
                  <a:cubicBezTo>
                    <a:pt x="328" y="927"/>
                    <a:pt x="420" y="833"/>
                    <a:pt x="420" y="714"/>
                  </a:cubicBezTo>
                  <a:cubicBezTo>
                    <a:pt x="420" y="552"/>
                    <a:pt x="552" y="423"/>
                    <a:pt x="714" y="423"/>
                  </a:cubicBezTo>
                  <a:cubicBezTo>
                    <a:pt x="877" y="423"/>
                    <a:pt x="1009" y="552"/>
                    <a:pt x="1009" y="714"/>
                  </a:cubicBezTo>
                  <a:cubicBezTo>
                    <a:pt x="1009" y="833"/>
                    <a:pt x="1104" y="927"/>
                    <a:pt x="1219" y="927"/>
                  </a:cubicBezTo>
                  <a:cubicBezTo>
                    <a:pt x="1337" y="927"/>
                    <a:pt x="1428" y="833"/>
                    <a:pt x="1428" y="714"/>
                  </a:cubicBezTo>
                  <a:cubicBezTo>
                    <a:pt x="1428" y="322"/>
                    <a:pt x="1110" y="0"/>
                    <a:pt x="7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29" name="Google Shape;3704;p48">
              <a:extLst>
                <a:ext uri="{FF2B5EF4-FFF2-40B4-BE49-F238E27FC236}">
                  <a16:creationId xmlns:a16="http://schemas.microsoft.com/office/drawing/2014/main" id="{DADEFF3C-C99A-863B-6430-C319BC202668}"/>
                </a:ext>
              </a:extLst>
            </p:cNvPr>
            <p:cNvSpPr/>
            <p:nvPr/>
          </p:nvSpPr>
          <p:spPr>
            <a:xfrm>
              <a:off x="2030629" y="2256667"/>
              <a:ext cx="36643" cy="15877"/>
            </a:xfrm>
            <a:custGeom>
              <a:avLst/>
              <a:gdLst/>
              <a:ahLst/>
              <a:cxnLst/>
              <a:rect l="l" t="t" r="r" b="b"/>
              <a:pathLst>
                <a:path w="1544" h="669" extrusionOk="0">
                  <a:moveTo>
                    <a:pt x="238" y="1"/>
                  </a:moveTo>
                  <a:cubicBezTo>
                    <a:pt x="189" y="1"/>
                    <a:pt x="139" y="18"/>
                    <a:pt x="99" y="52"/>
                  </a:cubicBezTo>
                  <a:cubicBezTo>
                    <a:pt x="11" y="130"/>
                    <a:pt x="0" y="262"/>
                    <a:pt x="78" y="350"/>
                  </a:cubicBezTo>
                  <a:cubicBezTo>
                    <a:pt x="254" y="553"/>
                    <a:pt x="505" y="668"/>
                    <a:pt x="772" y="668"/>
                  </a:cubicBezTo>
                  <a:cubicBezTo>
                    <a:pt x="1036" y="668"/>
                    <a:pt x="1290" y="553"/>
                    <a:pt x="1466" y="350"/>
                  </a:cubicBezTo>
                  <a:cubicBezTo>
                    <a:pt x="1544" y="262"/>
                    <a:pt x="1534" y="130"/>
                    <a:pt x="1446" y="52"/>
                  </a:cubicBezTo>
                  <a:cubicBezTo>
                    <a:pt x="1405" y="18"/>
                    <a:pt x="1356" y="1"/>
                    <a:pt x="1306" y="1"/>
                  </a:cubicBezTo>
                  <a:cubicBezTo>
                    <a:pt x="1248" y="1"/>
                    <a:pt x="1190" y="25"/>
                    <a:pt x="1148" y="72"/>
                  </a:cubicBezTo>
                  <a:cubicBezTo>
                    <a:pt x="1053" y="181"/>
                    <a:pt x="914" y="245"/>
                    <a:pt x="772" y="245"/>
                  </a:cubicBezTo>
                  <a:cubicBezTo>
                    <a:pt x="627" y="245"/>
                    <a:pt x="491" y="181"/>
                    <a:pt x="396" y="72"/>
                  </a:cubicBezTo>
                  <a:cubicBezTo>
                    <a:pt x="354" y="25"/>
                    <a:pt x="296" y="1"/>
                    <a:pt x="2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</p:grpSp>
      <p:grpSp>
        <p:nvGrpSpPr>
          <p:cNvPr id="1230" name="Google Shape;3663;p48">
            <a:extLst>
              <a:ext uri="{FF2B5EF4-FFF2-40B4-BE49-F238E27FC236}">
                <a16:creationId xmlns:a16="http://schemas.microsoft.com/office/drawing/2014/main" id="{5B5DBD65-25AF-7402-BA4B-771234CD49DF}"/>
              </a:ext>
            </a:extLst>
          </p:cNvPr>
          <p:cNvGrpSpPr/>
          <p:nvPr/>
        </p:nvGrpSpPr>
        <p:grpSpPr>
          <a:xfrm>
            <a:off x="4750974" y="3312391"/>
            <a:ext cx="413372" cy="472540"/>
            <a:chOff x="2616584" y="2108149"/>
            <a:chExt cx="290652" cy="332255"/>
          </a:xfrm>
        </p:grpSpPr>
        <p:sp>
          <p:nvSpPr>
            <p:cNvPr id="1231" name="Google Shape;3664;p48">
              <a:extLst>
                <a:ext uri="{FF2B5EF4-FFF2-40B4-BE49-F238E27FC236}">
                  <a16:creationId xmlns:a16="http://schemas.microsoft.com/office/drawing/2014/main" id="{6A101C9E-67DD-1989-D704-1FE9C0B1F924}"/>
                </a:ext>
              </a:extLst>
            </p:cNvPr>
            <p:cNvSpPr/>
            <p:nvPr/>
          </p:nvSpPr>
          <p:spPr>
            <a:xfrm>
              <a:off x="2655482" y="2324969"/>
              <a:ext cx="213355" cy="95998"/>
            </a:xfrm>
            <a:custGeom>
              <a:avLst/>
              <a:gdLst/>
              <a:ahLst/>
              <a:cxnLst/>
              <a:rect l="l" t="t" r="r" b="b"/>
              <a:pathLst>
                <a:path w="8990" h="4045" extrusionOk="0">
                  <a:moveTo>
                    <a:pt x="1229" y="0"/>
                  </a:moveTo>
                  <a:cubicBezTo>
                    <a:pt x="552" y="0"/>
                    <a:pt x="0" y="548"/>
                    <a:pt x="0" y="1229"/>
                  </a:cubicBezTo>
                  <a:lnTo>
                    <a:pt x="0" y="4045"/>
                  </a:lnTo>
                  <a:lnTo>
                    <a:pt x="8990" y="4045"/>
                  </a:lnTo>
                  <a:lnTo>
                    <a:pt x="8990" y="1229"/>
                  </a:lnTo>
                  <a:cubicBezTo>
                    <a:pt x="8990" y="548"/>
                    <a:pt x="8441" y="0"/>
                    <a:pt x="7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32" name="Google Shape;3665;p48">
              <a:extLst>
                <a:ext uri="{FF2B5EF4-FFF2-40B4-BE49-F238E27FC236}">
                  <a16:creationId xmlns:a16="http://schemas.microsoft.com/office/drawing/2014/main" id="{BE83CEC0-A004-B207-2865-9350FFA3CE16}"/>
                </a:ext>
              </a:extLst>
            </p:cNvPr>
            <p:cNvSpPr/>
            <p:nvPr/>
          </p:nvSpPr>
          <p:spPr>
            <a:xfrm>
              <a:off x="2650000" y="2341179"/>
              <a:ext cx="223987" cy="98585"/>
            </a:xfrm>
            <a:custGeom>
              <a:avLst/>
              <a:gdLst/>
              <a:ahLst/>
              <a:cxnLst/>
              <a:rect l="l" t="t" r="r" b="b"/>
              <a:pathLst>
                <a:path w="9438" h="4154" extrusionOk="0">
                  <a:moveTo>
                    <a:pt x="2553" y="1"/>
                  </a:moveTo>
                  <a:lnTo>
                    <a:pt x="2553" y="272"/>
                  </a:lnTo>
                  <a:lnTo>
                    <a:pt x="1615" y="272"/>
                  </a:lnTo>
                  <a:cubicBezTo>
                    <a:pt x="1043" y="742"/>
                    <a:pt x="1" y="1910"/>
                    <a:pt x="1" y="4154"/>
                  </a:cubicBezTo>
                  <a:lnTo>
                    <a:pt x="9437" y="4154"/>
                  </a:lnTo>
                  <a:cubicBezTo>
                    <a:pt x="9437" y="1879"/>
                    <a:pt x="8368" y="708"/>
                    <a:pt x="7799" y="245"/>
                  </a:cubicBezTo>
                  <a:lnTo>
                    <a:pt x="6899" y="245"/>
                  </a:lnTo>
                  <a:lnTo>
                    <a:pt x="68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33" name="Google Shape;3666;p48">
              <a:extLst>
                <a:ext uri="{FF2B5EF4-FFF2-40B4-BE49-F238E27FC236}">
                  <a16:creationId xmlns:a16="http://schemas.microsoft.com/office/drawing/2014/main" id="{960DAF55-B6CA-3EE6-25EF-6D227C6D9E51}"/>
                </a:ext>
              </a:extLst>
            </p:cNvPr>
            <p:cNvSpPr/>
            <p:nvPr/>
          </p:nvSpPr>
          <p:spPr>
            <a:xfrm>
              <a:off x="2688565" y="2341819"/>
              <a:ext cx="28550" cy="83016"/>
            </a:xfrm>
            <a:custGeom>
              <a:avLst/>
              <a:gdLst/>
              <a:ahLst/>
              <a:cxnLst/>
              <a:rect l="l" t="t" r="r" b="b"/>
              <a:pathLst>
                <a:path w="1203" h="3498" extrusionOk="0">
                  <a:moveTo>
                    <a:pt x="366" y="1"/>
                  </a:moveTo>
                  <a:cubicBezTo>
                    <a:pt x="366" y="1"/>
                    <a:pt x="217" y="79"/>
                    <a:pt x="1" y="258"/>
                  </a:cubicBezTo>
                  <a:lnTo>
                    <a:pt x="1" y="3497"/>
                  </a:lnTo>
                  <a:lnTo>
                    <a:pt x="1202" y="3497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34" name="Google Shape;3667;p48">
              <a:extLst>
                <a:ext uri="{FF2B5EF4-FFF2-40B4-BE49-F238E27FC236}">
                  <a16:creationId xmlns:a16="http://schemas.microsoft.com/office/drawing/2014/main" id="{09CFF74E-6C9C-301E-A332-EDE25D7E34F4}"/>
                </a:ext>
              </a:extLst>
            </p:cNvPr>
            <p:cNvSpPr/>
            <p:nvPr/>
          </p:nvSpPr>
          <p:spPr>
            <a:xfrm>
              <a:off x="2806563" y="2341819"/>
              <a:ext cx="28550" cy="83016"/>
            </a:xfrm>
            <a:custGeom>
              <a:avLst/>
              <a:gdLst/>
              <a:ahLst/>
              <a:cxnLst/>
              <a:rect l="l" t="t" r="r" b="b"/>
              <a:pathLst>
                <a:path w="1203" h="3498" extrusionOk="0">
                  <a:moveTo>
                    <a:pt x="1" y="1"/>
                  </a:moveTo>
                  <a:lnTo>
                    <a:pt x="1" y="3497"/>
                  </a:lnTo>
                  <a:lnTo>
                    <a:pt x="1202" y="3497"/>
                  </a:lnTo>
                  <a:lnTo>
                    <a:pt x="1202" y="245"/>
                  </a:lnTo>
                  <a:lnTo>
                    <a:pt x="1202" y="241"/>
                  </a:lnTo>
                  <a:cubicBezTo>
                    <a:pt x="996" y="75"/>
                    <a:pt x="853" y="1"/>
                    <a:pt x="8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35" name="Google Shape;3668;p48">
              <a:extLst>
                <a:ext uri="{FF2B5EF4-FFF2-40B4-BE49-F238E27FC236}">
                  <a16:creationId xmlns:a16="http://schemas.microsoft.com/office/drawing/2014/main" id="{078F4941-0B17-6519-2822-0B72B625DC3A}"/>
                </a:ext>
              </a:extLst>
            </p:cNvPr>
            <p:cNvSpPr/>
            <p:nvPr/>
          </p:nvSpPr>
          <p:spPr>
            <a:xfrm>
              <a:off x="2688565" y="2382544"/>
              <a:ext cx="28550" cy="42291"/>
            </a:xfrm>
            <a:custGeom>
              <a:avLst/>
              <a:gdLst/>
              <a:ahLst/>
              <a:cxnLst/>
              <a:rect l="l" t="t" r="r" b="b"/>
              <a:pathLst>
                <a:path w="1203" h="1782" extrusionOk="0">
                  <a:moveTo>
                    <a:pt x="603" y="1"/>
                  </a:moveTo>
                  <a:cubicBezTo>
                    <a:pt x="390" y="1"/>
                    <a:pt x="190" y="35"/>
                    <a:pt x="1" y="99"/>
                  </a:cubicBezTo>
                  <a:lnTo>
                    <a:pt x="1" y="1781"/>
                  </a:lnTo>
                  <a:lnTo>
                    <a:pt x="1202" y="1781"/>
                  </a:lnTo>
                  <a:lnTo>
                    <a:pt x="1202" y="99"/>
                  </a:lnTo>
                  <a:cubicBezTo>
                    <a:pt x="1013" y="35"/>
                    <a:pt x="813" y="1"/>
                    <a:pt x="603" y="1"/>
                  </a:cubicBezTo>
                  <a:close/>
                </a:path>
              </a:pathLst>
            </a:custGeom>
            <a:solidFill>
              <a:srgbClr val="000000">
                <a:alpha val="2047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36" name="Google Shape;3669;p48">
              <a:extLst>
                <a:ext uri="{FF2B5EF4-FFF2-40B4-BE49-F238E27FC236}">
                  <a16:creationId xmlns:a16="http://schemas.microsoft.com/office/drawing/2014/main" id="{A7C0001A-A912-92F9-02E7-C3F4110FF4F7}"/>
                </a:ext>
              </a:extLst>
            </p:cNvPr>
            <p:cNvSpPr/>
            <p:nvPr/>
          </p:nvSpPr>
          <p:spPr>
            <a:xfrm>
              <a:off x="2677885" y="2402076"/>
              <a:ext cx="49340" cy="37687"/>
            </a:xfrm>
            <a:custGeom>
              <a:avLst/>
              <a:gdLst/>
              <a:ahLst/>
              <a:cxnLst/>
              <a:rect l="l" t="t" r="r" b="b"/>
              <a:pathLst>
                <a:path w="2079" h="1588" extrusionOk="0">
                  <a:moveTo>
                    <a:pt x="1039" y="0"/>
                  </a:moveTo>
                  <a:cubicBezTo>
                    <a:pt x="464" y="0"/>
                    <a:pt x="0" y="471"/>
                    <a:pt x="11" y="1046"/>
                  </a:cubicBezTo>
                  <a:cubicBezTo>
                    <a:pt x="14" y="1344"/>
                    <a:pt x="271" y="1588"/>
                    <a:pt x="569" y="1588"/>
                  </a:cubicBezTo>
                  <a:lnTo>
                    <a:pt x="1510" y="1588"/>
                  </a:lnTo>
                  <a:cubicBezTo>
                    <a:pt x="1808" y="1588"/>
                    <a:pt x="2065" y="1344"/>
                    <a:pt x="2068" y="1046"/>
                  </a:cubicBezTo>
                  <a:cubicBezTo>
                    <a:pt x="2079" y="467"/>
                    <a:pt x="1615" y="0"/>
                    <a:pt x="1039" y="0"/>
                  </a:cubicBezTo>
                  <a:close/>
                </a:path>
              </a:pathLst>
            </a:custGeom>
            <a:solidFill>
              <a:srgbClr val="FFCABD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39" name="Google Shape;3670;p48">
              <a:extLst>
                <a:ext uri="{FF2B5EF4-FFF2-40B4-BE49-F238E27FC236}">
                  <a16:creationId xmlns:a16="http://schemas.microsoft.com/office/drawing/2014/main" id="{2B6A67A1-38B7-1D63-EEC8-C8A9821A6BE9}"/>
                </a:ext>
              </a:extLst>
            </p:cNvPr>
            <p:cNvSpPr/>
            <p:nvPr/>
          </p:nvSpPr>
          <p:spPr>
            <a:xfrm>
              <a:off x="2806563" y="2382544"/>
              <a:ext cx="28550" cy="42291"/>
            </a:xfrm>
            <a:custGeom>
              <a:avLst/>
              <a:gdLst/>
              <a:ahLst/>
              <a:cxnLst/>
              <a:rect l="l" t="t" r="r" b="b"/>
              <a:pathLst>
                <a:path w="1203" h="1782" extrusionOk="0">
                  <a:moveTo>
                    <a:pt x="620" y="1"/>
                  </a:moveTo>
                  <a:cubicBezTo>
                    <a:pt x="403" y="1"/>
                    <a:pt x="193" y="38"/>
                    <a:pt x="1" y="106"/>
                  </a:cubicBezTo>
                  <a:lnTo>
                    <a:pt x="1" y="1781"/>
                  </a:lnTo>
                  <a:lnTo>
                    <a:pt x="1202" y="1781"/>
                  </a:lnTo>
                  <a:lnTo>
                    <a:pt x="1202" y="96"/>
                  </a:lnTo>
                  <a:cubicBezTo>
                    <a:pt x="1019" y="35"/>
                    <a:pt x="823" y="1"/>
                    <a:pt x="620" y="1"/>
                  </a:cubicBezTo>
                  <a:close/>
                </a:path>
              </a:pathLst>
            </a:custGeom>
            <a:solidFill>
              <a:srgbClr val="000000">
                <a:alpha val="2047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40" name="Google Shape;3671;p48">
              <a:extLst>
                <a:ext uri="{FF2B5EF4-FFF2-40B4-BE49-F238E27FC236}">
                  <a16:creationId xmlns:a16="http://schemas.microsoft.com/office/drawing/2014/main" id="{E6545228-CA9D-C68A-990F-254EFAA5D4AB}"/>
                </a:ext>
              </a:extLst>
            </p:cNvPr>
            <p:cNvSpPr/>
            <p:nvPr/>
          </p:nvSpPr>
          <p:spPr>
            <a:xfrm>
              <a:off x="2796833" y="2402076"/>
              <a:ext cx="49103" cy="37687"/>
            </a:xfrm>
            <a:custGeom>
              <a:avLst/>
              <a:gdLst/>
              <a:ahLst/>
              <a:cxnLst/>
              <a:rect l="l" t="t" r="r" b="b"/>
              <a:pathLst>
                <a:path w="2069" h="1588" extrusionOk="0">
                  <a:moveTo>
                    <a:pt x="1030" y="0"/>
                  </a:moveTo>
                  <a:cubicBezTo>
                    <a:pt x="461" y="0"/>
                    <a:pt x="1" y="461"/>
                    <a:pt x="1" y="1029"/>
                  </a:cubicBezTo>
                  <a:cubicBezTo>
                    <a:pt x="1" y="1337"/>
                    <a:pt x="248" y="1588"/>
                    <a:pt x="556" y="1588"/>
                  </a:cubicBezTo>
                  <a:lnTo>
                    <a:pt x="1500" y="1588"/>
                  </a:lnTo>
                  <a:cubicBezTo>
                    <a:pt x="1798" y="1588"/>
                    <a:pt x="2055" y="1344"/>
                    <a:pt x="2059" y="1046"/>
                  </a:cubicBezTo>
                  <a:cubicBezTo>
                    <a:pt x="2069" y="471"/>
                    <a:pt x="1605" y="0"/>
                    <a:pt x="1030" y="0"/>
                  </a:cubicBezTo>
                  <a:close/>
                </a:path>
              </a:pathLst>
            </a:custGeom>
            <a:solidFill>
              <a:srgbClr val="FFCABD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41" name="Google Shape;3672;p48">
              <a:extLst>
                <a:ext uri="{FF2B5EF4-FFF2-40B4-BE49-F238E27FC236}">
                  <a16:creationId xmlns:a16="http://schemas.microsoft.com/office/drawing/2014/main" id="{2E4B8B7B-6C77-ED69-7593-098FC41256AE}"/>
                </a:ext>
              </a:extLst>
            </p:cNvPr>
            <p:cNvSpPr/>
            <p:nvPr/>
          </p:nvSpPr>
          <p:spPr>
            <a:xfrm>
              <a:off x="2741892" y="2387220"/>
              <a:ext cx="40037" cy="53185"/>
            </a:xfrm>
            <a:custGeom>
              <a:avLst/>
              <a:gdLst/>
              <a:ahLst/>
              <a:cxnLst/>
              <a:rect l="l" t="t" r="r" b="b"/>
              <a:pathLst>
                <a:path w="1687" h="2241" extrusionOk="0">
                  <a:moveTo>
                    <a:pt x="356" y="0"/>
                  </a:moveTo>
                  <a:lnTo>
                    <a:pt x="1" y="2241"/>
                  </a:lnTo>
                  <a:lnTo>
                    <a:pt x="1686" y="2241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42" name="Google Shape;3673;p48">
              <a:extLst>
                <a:ext uri="{FF2B5EF4-FFF2-40B4-BE49-F238E27FC236}">
                  <a16:creationId xmlns:a16="http://schemas.microsoft.com/office/drawing/2014/main" id="{1FF319A0-CCBF-2E53-28F1-BBC3E45C4E57}"/>
                </a:ext>
              </a:extLst>
            </p:cNvPr>
            <p:cNvSpPr/>
            <p:nvPr/>
          </p:nvSpPr>
          <p:spPr>
            <a:xfrm>
              <a:off x="2743672" y="2343125"/>
              <a:ext cx="36334" cy="47892"/>
            </a:xfrm>
            <a:custGeom>
              <a:avLst/>
              <a:gdLst/>
              <a:ahLst/>
              <a:cxnLst/>
              <a:rect l="l" t="t" r="r" b="b"/>
              <a:pathLst>
                <a:path w="1531" h="2018" extrusionOk="0">
                  <a:moveTo>
                    <a:pt x="0" y="0"/>
                  </a:moveTo>
                  <a:lnTo>
                    <a:pt x="0" y="1235"/>
                  </a:lnTo>
                  <a:cubicBezTo>
                    <a:pt x="0" y="1655"/>
                    <a:pt x="329" y="2007"/>
                    <a:pt x="745" y="2017"/>
                  </a:cubicBezTo>
                  <a:cubicBezTo>
                    <a:pt x="753" y="2017"/>
                    <a:pt x="761" y="2018"/>
                    <a:pt x="769" y="2018"/>
                  </a:cubicBezTo>
                  <a:cubicBezTo>
                    <a:pt x="1191" y="2018"/>
                    <a:pt x="1530" y="1674"/>
                    <a:pt x="1530" y="1249"/>
                  </a:cubicBezTo>
                  <a:lnTo>
                    <a:pt x="15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43" name="Google Shape;3674;p48">
              <a:extLst>
                <a:ext uri="{FF2B5EF4-FFF2-40B4-BE49-F238E27FC236}">
                  <a16:creationId xmlns:a16="http://schemas.microsoft.com/office/drawing/2014/main" id="{9CB0DF81-40CB-D7CC-F34E-F9B52AE0F801}"/>
                </a:ext>
              </a:extLst>
            </p:cNvPr>
            <p:cNvSpPr/>
            <p:nvPr/>
          </p:nvSpPr>
          <p:spPr>
            <a:xfrm>
              <a:off x="2625270" y="2108149"/>
              <a:ext cx="273280" cy="140924"/>
            </a:xfrm>
            <a:custGeom>
              <a:avLst/>
              <a:gdLst/>
              <a:ahLst/>
              <a:cxnLst/>
              <a:rect l="l" t="t" r="r" b="b"/>
              <a:pathLst>
                <a:path w="11515" h="5938" extrusionOk="0">
                  <a:moveTo>
                    <a:pt x="1439" y="1"/>
                  </a:moveTo>
                  <a:cubicBezTo>
                    <a:pt x="962" y="1"/>
                    <a:pt x="586" y="418"/>
                    <a:pt x="644" y="902"/>
                  </a:cubicBezTo>
                  <a:cubicBezTo>
                    <a:pt x="694" y="1338"/>
                    <a:pt x="860" y="1856"/>
                    <a:pt x="1280" y="2323"/>
                  </a:cubicBezTo>
                  <a:cubicBezTo>
                    <a:pt x="481" y="3311"/>
                    <a:pt x="1" y="4570"/>
                    <a:pt x="1" y="5938"/>
                  </a:cubicBezTo>
                  <a:lnTo>
                    <a:pt x="11515" y="5938"/>
                  </a:lnTo>
                  <a:cubicBezTo>
                    <a:pt x="11515" y="2763"/>
                    <a:pt x="8932" y="181"/>
                    <a:pt x="5758" y="181"/>
                  </a:cubicBezTo>
                  <a:cubicBezTo>
                    <a:pt x="3740" y="181"/>
                    <a:pt x="2329" y="82"/>
                    <a:pt x="1520" y="5"/>
                  </a:cubicBezTo>
                  <a:cubicBezTo>
                    <a:pt x="1493" y="2"/>
                    <a:pt x="1466" y="1"/>
                    <a:pt x="1439" y="1"/>
                  </a:cubicBezTo>
                  <a:close/>
                </a:path>
              </a:pathLst>
            </a:custGeom>
            <a:solidFill>
              <a:srgbClr val="E8A88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44" name="Google Shape;3675;p48">
              <a:extLst>
                <a:ext uri="{FF2B5EF4-FFF2-40B4-BE49-F238E27FC236}">
                  <a16:creationId xmlns:a16="http://schemas.microsoft.com/office/drawing/2014/main" id="{2564C9CE-94D1-5E06-82F4-39DAF721FFCD}"/>
                </a:ext>
              </a:extLst>
            </p:cNvPr>
            <p:cNvSpPr/>
            <p:nvPr/>
          </p:nvSpPr>
          <p:spPr>
            <a:xfrm>
              <a:off x="2840690" y="2222303"/>
              <a:ext cx="66546" cy="66546"/>
            </a:xfrm>
            <a:custGeom>
              <a:avLst/>
              <a:gdLst/>
              <a:ahLst/>
              <a:cxnLst/>
              <a:rect l="l" t="t" r="r" b="b"/>
              <a:pathLst>
                <a:path w="2804" h="2804" extrusionOk="0">
                  <a:moveTo>
                    <a:pt x="1402" y="1"/>
                  </a:moveTo>
                  <a:cubicBezTo>
                    <a:pt x="627" y="1"/>
                    <a:pt x="1" y="627"/>
                    <a:pt x="1" y="1402"/>
                  </a:cubicBezTo>
                  <a:cubicBezTo>
                    <a:pt x="1" y="2174"/>
                    <a:pt x="627" y="2803"/>
                    <a:pt x="1402" y="2803"/>
                  </a:cubicBezTo>
                  <a:cubicBezTo>
                    <a:pt x="2177" y="2803"/>
                    <a:pt x="2803" y="2174"/>
                    <a:pt x="2803" y="1402"/>
                  </a:cubicBezTo>
                  <a:cubicBezTo>
                    <a:pt x="2803" y="627"/>
                    <a:pt x="2177" y="1"/>
                    <a:pt x="1402" y="1"/>
                  </a:cubicBezTo>
                  <a:close/>
                </a:path>
              </a:pathLst>
            </a:custGeom>
            <a:solidFill>
              <a:srgbClr val="FFCABD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45" name="Google Shape;3676;p48">
              <a:extLst>
                <a:ext uri="{FF2B5EF4-FFF2-40B4-BE49-F238E27FC236}">
                  <a16:creationId xmlns:a16="http://schemas.microsoft.com/office/drawing/2014/main" id="{C48E742D-0395-A38E-4525-0BB96C7CABC6}"/>
                </a:ext>
              </a:extLst>
            </p:cNvPr>
            <p:cNvSpPr/>
            <p:nvPr/>
          </p:nvSpPr>
          <p:spPr>
            <a:xfrm>
              <a:off x="2625270" y="2108149"/>
              <a:ext cx="134658" cy="140924"/>
            </a:xfrm>
            <a:custGeom>
              <a:avLst/>
              <a:gdLst/>
              <a:ahLst/>
              <a:cxnLst/>
              <a:rect l="l" t="t" r="r" b="b"/>
              <a:pathLst>
                <a:path w="5674" h="5938" extrusionOk="0">
                  <a:moveTo>
                    <a:pt x="1436" y="1"/>
                  </a:moveTo>
                  <a:cubicBezTo>
                    <a:pt x="962" y="1"/>
                    <a:pt x="586" y="418"/>
                    <a:pt x="644" y="898"/>
                  </a:cubicBezTo>
                  <a:cubicBezTo>
                    <a:pt x="694" y="1335"/>
                    <a:pt x="860" y="1856"/>
                    <a:pt x="1280" y="2323"/>
                  </a:cubicBezTo>
                  <a:cubicBezTo>
                    <a:pt x="481" y="3311"/>
                    <a:pt x="1" y="4570"/>
                    <a:pt x="1" y="5938"/>
                  </a:cubicBezTo>
                  <a:lnTo>
                    <a:pt x="1960" y="5938"/>
                  </a:lnTo>
                  <a:cubicBezTo>
                    <a:pt x="1950" y="5823"/>
                    <a:pt x="1947" y="5704"/>
                    <a:pt x="1947" y="5586"/>
                  </a:cubicBezTo>
                  <a:cubicBezTo>
                    <a:pt x="1947" y="3118"/>
                    <a:pt x="3497" y="1010"/>
                    <a:pt x="5673" y="181"/>
                  </a:cubicBezTo>
                  <a:cubicBezTo>
                    <a:pt x="3700" y="177"/>
                    <a:pt x="2316" y="82"/>
                    <a:pt x="1517" y="5"/>
                  </a:cubicBezTo>
                  <a:cubicBezTo>
                    <a:pt x="1490" y="2"/>
                    <a:pt x="1463" y="1"/>
                    <a:pt x="1436" y="1"/>
                  </a:cubicBezTo>
                  <a:close/>
                </a:path>
              </a:pathLst>
            </a:custGeom>
            <a:solidFill>
              <a:srgbClr val="E3986D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46" name="Google Shape;3677;p48">
              <a:extLst>
                <a:ext uri="{FF2B5EF4-FFF2-40B4-BE49-F238E27FC236}">
                  <a16:creationId xmlns:a16="http://schemas.microsoft.com/office/drawing/2014/main" id="{29D98F9C-6073-3073-57C5-65B8B5556270}"/>
                </a:ext>
              </a:extLst>
            </p:cNvPr>
            <p:cNvSpPr/>
            <p:nvPr/>
          </p:nvSpPr>
          <p:spPr>
            <a:xfrm>
              <a:off x="2647674" y="2177828"/>
              <a:ext cx="227666" cy="184496"/>
            </a:xfrm>
            <a:custGeom>
              <a:avLst/>
              <a:gdLst/>
              <a:ahLst/>
              <a:cxnLst/>
              <a:rect l="l" t="t" r="r" b="b"/>
              <a:pathLst>
                <a:path w="9593" h="7774" extrusionOk="0">
                  <a:moveTo>
                    <a:pt x="1729" y="1"/>
                  </a:moveTo>
                  <a:cubicBezTo>
                    <a:pt x="1297" y="1"/>
                    <a:pt x="892" y="232"/>
                    <a:pt x="671" y="612"/>
                  </a:cubicBezTo>
                  <a:cubicBezTo>
                    <a:pt x="278" y="1296"/>
                    <a:pt x="48" y="2085"/>
                    <a:pt x="35" y="2927"/>
                  </a:cubicBezTo>
                  <a:cubicBezTo>
                    <a:pt x="1" y="5564"/>
                    <a:pt x="2167" y="7767"/>
                    <a:pt x="4804" y="7774"/>
                  </a:cubicBezTo>
                  <a:cubicBezTo>
                    <a:pt x="4806" y="7774"/>
                    <a:pt x="4808" y="7774"/>
                    <a:pt x="4810" y="7774"/>
                  </a:cubicBezTo>
                  <a:cubicBezTo>
                    <a:pt x="7450" y="7774"/>
                    <a:pt x="9593" y="5633"/>
                    <a:pt x="9593" y="2995"/>
                  </a:cubicBezTo>
                  <a:cubicBezTo>
                    <a:pt x="9593" y="2271"/>
                    <a:pt x="9430" y="1580"/>
                    <a:pt x="9139" y="968"/>
                  </a:cubicBezTo>
                  <a:cubicBezTo>
                    <a:pt x="8989" y="644"/>
                    <a:pt x="8666" y="449"/>
                    <a:pt x="8320" y="449"/>
                  </a:cubicBezTo>
                  <a:cubicBezTo>
                    <a:pt x="8246" y="449"/>
                    <a:pt x="8171" y="458"/>
                    <a:pt x="8097" y="477"/>
                  </a:cubicBezTo>
                  <a:cubicBezTo>
                    <a:pt x="7292" y="678"/>
                    <a:pt x="6600" y="755"/>
                    <a:pt x="5980" y="755"/>
                  </a:cubicBezTo>
                  <a:cubicBezTo>
                    <a:pt x="4381" y="755"/>
                    <a:pt x="3260" y="241"/>
                    <a:pt x="1923" y="17"/>
                  </a:cubicBezTo>
                  <a:cubicBezTo>
                    <a:pt x="1858" y="6"/>
                    <a:pt x="1794" y="1"/>
                    <a:pt x="1729" y="1"/>
                  </a:cubicBezTo>
                  <a:close/>
                </a:path>
              </a:pathLst>
            </a:custGeom>
            <a:solidFill>
              <a:srgbClr val="FFDCCE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47" name="Google Shape;3678;p48">
              <a:extLst>
                <a:ext uri="{FF2B5EF4-FFF2-40B4-BE49-F238E27FC236}">
                  <a16:creationId xmlns:a16="http://schemas.microsoft.com/office/drawing/2014/main" id="{C6EE4F79-6A9A-762F-9969-70E45879EE06}"/>
                </a:ext>
              </a:extLst>
            </p:cNvPr>
            <p:cNvSpPr/>
            <p:nvPr/>
          </p:nvSpPr>
          <p:spPr>
            <a:xfrm>
              <a:off x="2616584" y="2177899"/>
              <a:ext cx="125426" cy="182598"/>
            </a:xfrm>
            <a:custGeom>
              <a:avLst/>
              <a:gdLst/>
              <a:ahLst/>
              <a:cxnLst/>
              <a:rect l="l" t="t" r="r" b="b"/>
              <a:pathLst>
                <a:path w="5285" h="7694" extrusionOk="0">
                  <a:moveTo>
                    <a:pt x="2949" y="0"/>
                  </a:moveTo>
                  <a:cubicBezTo>
                    <a:pt x="2553" y="30"/>
                    <a:pt x="2187" y="254"/>
                    <a:pt x="1981" y="609"/>
                  </a:cubicBezTo>
                  <a:cubicBezTo>
                    <a:pt x="1758" y="998"/>
                    <a:pt x="1585" y="1425"/>
                    <a:pt x="1477" y="1872"/>
                  </a:cubicBezTo>
                  <a:lnTo>
                    <a:pt x="1402" y="1872"/>
                  </a:lnTo>
                  <a:cubicBezTo>
                    <a:pt x="627" y="1872"/>
                    <a:pt x="1" y="2498"/>
                    <a:pt x="1" y="3273"/>
                  </a:cubicBezTo>
                  <a:cubicBezTo>
                    <a:pt x="1" y="4045"/>
                    <a:pt x="627" y="4674"/>
                    <a:pt x="1402" y="4674"/>
                  </a:cubicBezTo>
                  <a:cubicBezTo>
                    <a:pt x="1490" y="4674"/>
                    <a:pt x="1571" y="4664"/>
                    <a:pt x="1649" y="4650"/>
                  </a:cubicBezTo>
                  <a:cubicBezTo>
                    <a:pt x="2235" y="6204"/>
                    <a:pt x="3616" y="7392"/>
                    <a:pt x="5284" y="7693"/>
                  </a:cubicBezTo>
                  <a:cubicBezTo>
                    <a:pt x="3511" y="6705"/>
                    <a:pt x="2313" y="4813"/>
                    <a:pt x="2313" y="2640"/>
                  </a:cubicBezTo>
                  <a:cubicBezTo>
                    <a:pt x="2313" y="1689"/>
                    <a:pt x="2543" y="792"/>
                    <a:pt x="2949" y="0"/>
                  </a:cubicBezTo>
                  <a:close/>
                </a:path>
              </a:pathLst>
            </a:custGeom>
            <a:solidFill>
              <a:srgbClr val="FFCABD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48" name="Google Shape;3679;p48">
              <a:extLst>
                <a:ext uri="{FF2B5EF4-FFF2-40B4-BE49-F238E27FC236}">
                  <a16:creationId xmlns:a16="http://schemas.microsoft.com/office/drawing/2014/main" id="{ACB76124-7610-D971-00ED-D3531B0D657D}"/>
                </a:ext>
              </a:extLst>
            </p:cNvPr>
            <p:cNvSpPr/>
            <p:nvPr/>
          </p:nvSpPr>
          <p:spPr>
            <a:xfrm>
              <a:off x="2669365" y="2250734"/>
              <a:ext cx="49909" cy="39799"/>
            </a:xfrm>
            <a:custGeom>
              <a:avLst/>
              <a:gdLst/>
              <a:ahLst/>
              <a:cxnLst/>
              <a:rect l="l" t="t" r="r" b="b"/>
              <a:pathLst>
                <a:path w="2103" h="1677" extrusionOk="0">
                  <a:moveTo>
                    <a:pt x="1050" y="1"/>
                  </a:moveTo>
                  <a:cubicBezTo>
                    <a:pt x="471" y="1"/>
                    <a:pt x="1" y="376"/>
                    <a:pt x="1" y="840"/>
                  </a:cubicBezTo>
                  <a:cubicBezTo>
                    <a:pt x="1" y="1300"/>
                    <a:pt x="471" y="1676"/>
                    <a:pt x="1050" y="1676"/>
                  </a:cubicBezTo>
                  <a:cubicBezTo>
                    <a:pt x="1632" y="1676"/>
                    <a:pt x="2102" y="1300"/>
                    <a:pt x="2102" y="840"/>
                  </a:cubicBezTo>
                  <a:cubicBezTo>
                    <a:pt x="2102" y="376"/>
                    <a:pt x="1632" y="1"/>
                    <a:pt x="10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49" name="Google Shape;3680;p48">
              <a:extLst>
                <a:ext uri="{FF2B5EF4-FFF2-40B4-BE49-F238E27FC236}">
                  <a16:creationId xmlns:a16="http://schemas.microsoft.com/office/drawing/2014/main" id="{B58C8893-78ED-AF7D-B9E9-31D53C544D0B}"/>
                </a:ext>
              </a:extLst>
            </p:cNvPr>
            <p:cNvSpPr/>
            <p:nvPr/>
          </p:nvSpPr>
          <p:spPr>
            <a:xfrm>
              <a:off x="2804546" y="2250734"/>
              <a:ext cx="49909" cy="39799"/>
            </a:xfrm>
            <a:custGeom>
              <a:avLst/>
              <a:gdLst/>
              <a:ahLst/>
              <a:cxnLst/>
              <a:rect l="l" t="t" r="r" b="b"/>
              <a:pathLst>
                <a:path w="2103" h="1677" extrusionOk="0">
                  <a:moveTo>
                    <a:pt x="1050" y="1"/>
                  </a:moveTo>
                  <a:cubicBezTo>
                    <a:pt x="471" y="1"/>
                    <a:pt x="1" y="376"/>
                    <a:pt x="1" y="840"/>
                  </a:cubicBezTo>
                  <a:cubicBezTo>
                    <a:pt x="1" y="1300"/>
                    <a:pt x="471" y="1676"/>
                    <a:pt x="1050" y="1676"/>
                  </a:cubicBezTo>
                  <a:cubicBezTo>
                    <a:pt x="1632" y="1676"/>
                    <a:pt x="2103" y="1300"/>
                    <a:pt x="2103" y="840"/>
                  </a:cubicBezTo>
                  <a:cubicBezTo>
                    <a:pt x="2103" y="376"/>
                    <a:pt x="1632" y="1"/>
                    <a:pt x="10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50" name="Google Shape;3681;p48">
              <a:extLst>
                <a:ext uri="{FF2B5EF4-FFF2-40B4-BE49-F238E27FC236}">
                  <a16:creationId xmlns:a16="http://schemas.microsoft.com/office/drawing/2014/main" id="{44C76D03-1253-DE21-88D2-18766858F5D1}"/>
                </a:ext>
              </a:extLst>
            </p:cNvPr>
            <p:cNvSpPr/>
            <p:nvPr/>
          </p:nvSpPr>
          <p:spPr>
            <a:xfrm>
              <a:off x="2691935" y="2232104"/>
              <a:ext cx="33843" cy="21953"/>
            </a:xfrm>
            <a:custGeom>
              <a:avLst/>
              <a:gdLst/>
              <a:ahLst/>
              <a:cxnLst/>
              <a:rect l="l" t="t" r="r" b="b"/>
              <a:pathLst>
                <a:path w="1426" h="925" extrusionOk="0">
                  <a:moveTo>
                    <a:pt x="711" y="1"/>
                  </a:moveTo>
                  <a:cubicBezTo>
                    <a:pt x="322" y="1"/>
                    <a:pt x="1" y="322"/>
                    <a:pt x="1" y="715"/>
                  </a:cubicBezTo>
                  <a:cubicBezTo>
                    <a:pt x="1" y="830"/>
                    <a:pt x="96" y="925"/>
                    <a:pt x="214" y="925"/>
                  </a:cubicBezTo>
                  <a:cubicBezTo>
                    <a:pt x="329" y="925"/>
                    <a:pt x="424" y="830"/>
                    <a:pt x="424" y="715"/>
                  </a:cubicBezTo>
                  <a:cubicBezTo>
                    <a:pt x="424" y="556"/>
                    <a:pt x="552" y="424"/>
                    <a:pt x="711" y="424"/>
                  </a:cubicBezTo>
                  <a:cubicBezTo>
                    <a:pt x="871" y="424"/>
                    <a:pt x="1003" y="552"/>
                    <a:pt x="1003" y="715"/>
                  </a:cubicBezTo>
                  <a:cubicBezTo>
                    <a:pt x="1003" y="830"/>
                    <a:pt x="1097" y="925"/>
                    <a:pt x="1212" y="925"/>
                  </a:cubicBezTo>
                  <a:cubicBezTo>
                    <a:pt x="1331" y="925"/>
                    <a:pt x="1426" y="830"/>
                    <a:pt x="1426" y="715"/>
                  </a:cubicBezTo>
                  <a:cubicBezTo>
                    <a:pt x="1426" y="322"/>
                    <a:pt x="1104" y="1"/>
                    <a:pt x="7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51" name="Google Shape;3682;p48">
              <a:extLst>
                <a:ext uri="{FF2B5EF4-FFF2-40B4-BE49-F238E27FC236}">
                  <a16:creationId xmlns:a16="http://schemas.microsoft.com/office/drawing/2014/main" id="{73DE872A-81F4-6F20-3D4D-F1BC1BFCA2BC}"/>
                </a:ext>
              </a:extLst>
            </p:cNvPr>
            <p:cNvSpPr/>
            <p:nvPr/>
          </p:nvSpPr>
          <p:spPr>
            <a:xfrm>
              <a:off x="2798043" y="2232104"/>
              <a:ext cx="33843" cy="21953"/>
            </a:xfrm>
            <a:custGeom>
              <a:avLst/>
              <a:gdLst/>
              <a:ahLst/>
              <a:cxnLst/>
              <a:rect l="l" t="t" r="r" b="b"/>
              <a:pathLst>
                <a:path w="1426" h="925" extrusionOk="0">
                  <a:moveTo>
                    <a:pt x="715" y="1"/>
                  </a:moveTo>
                  <a:cubicBezTo>
                    <a:pt x="322" y="1"/>
                    <a:pt x="1" y="322"/>
                    <a:pt x="1" y="715"/>
                  </a:cubicBezTo>
                  <a:cubicBezTo>
                    <a:pt x="1" y="830"/>
                    <a:pt x="96" y="925"/>
                    <a:pt x="214" y="925"/>
                  </a:cubicBezTo>
                  <a:cubicBezTo>
                    <a:pt x="329" y="925"/>
                    <a:pt x="424" y="830"/>
                    <a:pt x="424" y="715"/>
                  </a:cubicBezTo>
                  <a:cubicBezTo>
                    <a:pt x="424" y="556"/>
                    <a:pt x="556" y="424"/>
                    <a:pt x="715" y="424"/>
                  </a:cubicBezTo>
                  <a:cubicBezTo>
                    <a:pt x="874" y="424"/>
                    <a:pt x="1003" y="552"/>
                    <a:pt x="1003" y="715"/>
                  </a:cubicBezTo>
                  <a:cubicBezTo>
                    <a:pt x="1003" y="830"/>
                    <a:pt x="1097" y="925"/>
                    <a:pt x="1212" y="925"/>
                  </a:cubicBezTo>
                  <a:cubicBezTo>
                    <a:pt x="1331" y="925"/>
                    <a:pt x="1426" y="830"/>
                    <a:pt x="1426" y="715"/>
                  </a:cubicBezTo>
                  <a:cubicBezTo>
                    <a:pt x="1426" y="322"/>
                    <a:pt x="1104" y="1"/>
                    <a:pt x="7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52" name="Google Shape;3683;p48">
              <a:extLst>
                <a:ext uri="{FF2B5EF4-FFF2-40B4-BE49-F238E27FC236}">
                  <a16:creationId xmlns:a16="http://schemas.microsoft.com/office/drawing/2014/main" id="{8EA951A5-B5A1-4EA8-BB4B-06C25E5A29CE}"/>
                </a:ext>
              </a:extLst>
            </p:cNvPr>
            <p:cNvSpPr/>
            <p:nvPr/>
          </p:nvSpPr>
          <p:spPr>
            <a:xfrm>
              <a:off x="2743743" y="2257878"/>
              <a:ext cx="36334" cy="15782"/>
            </a:xfrm>
            <a:custGeom>
              <a:avLst/>
              <a:gdLst/>
              <a:ahLst/>
              <a:cxnLst/>
              <a:rect l="l" t="t" r="r" b="b"/>
              <a:pathLst>
                <a:path w="1531" h="665" extrusionOk="0">
                  <a:moveTo>
                    <a:pt x="236" y="1"/>
                  </a:moveTo>
                  <a:cubicBezTo>
                    <a:pt x="186" y="1"/>
                    <a:pt x="136" y="18"/>
                    <a:pt x="96" y="52"/>
                  </a:cubicBezTo>
                  <a:cubicBezTo>
                    <a:pt x="8" y="130"/>
                    <a:pt x="1" y="262"/>
                    <a:pt x="75" y="350"/>
                  </a:cubicBezTo>
                  <a:cubicBezTo>
                    <a:pt x="251" y="549"/>
                    <a:pt x="502" y="664"/>
                    <a:pt x="766" y="664"/>
                  </a:cubicBezTo>
                  <a:cubicBezTo>
                    <a:pt x="1030" y="664"/>
                    <a:pt x="1280" y="549"/>
                    <a:pt x="1456" y="350"/>
                  </a:cubicBezTo>
                  <a:cubicBezTo>
                    <a:pt x="1531" y="262"/>
                    <a:pt x="1524" y="130"/>
                    <a:pt x="1436" y="52"/>
                  </a:cubicBezTo>
                  <a:cubicBezTo>
                    <a:pt x="1396" y="18"/>
                    <a:pt x="1345" y="1"/>
                    <a:pt x="1295" y="1"/>
                  </a:cubicBezTo>
                  <a:cubicBezTo>
                    <a:pt x="1237" y="1"/>
                    <a:pt x="1178" y="24"/>
                    <a:pt x="1138" y="72"/>
                  </a:cubicBezTo>
                  <a:cubicBezTo>
                    <a:pt x="1043" y="180"/>
                    <a:pt x="908" y="241"/>
                    <a:pt x="766" y="241"/>
                  </a:cubicBezTo>
                  <a:cubicBezTo>
                    <a:pt x="624" y="241"/>
                    <a:pt x="488" y="180"/>
                    <a:pt x="393" y="72"/>
                  </a:cubicBezTo>
                  <a:cubicBezTo>
                    <a:pt x="353" y="24"/>
                    <a:pt x="295" y="1"/>
                    <a:pt x="2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</p:grpSp>
      <p:pic>
        <p:nvPicPr>
          <p:cNvPr id="1276" name="Content Placeholder 3" descr="A group of children with different colored text&#10;&#10;Description automatically generated">
            <a:extLst>
              <a:ext uri="{FF2B5EF4-FFF2-40B4-BE49-F238E27FC236}">
                <a16:creationId xmlns:a16="http://schemas.microsoft.com/office/drawing/2014/main" id="{9467B132-BD07-715E-589B-E6EEA82DC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577" y="6216436"/>
            <a:ext cx="4489647" cy="2079868"/>
          </a:xfrm>
          <a:prstGeom prst="rect">
            <a:avLst/>
          </a:prstGeom>
        </p:spPr>
      </p:pic>
      <p:grpSp>
        <p:nvGrpSpPr>
          <p:cNvPr id="1277" name="Google Shape;3341;p48">
            <a:extLst>
              <a:ext uri="{FF2B5EF4-FFF2-40B4-BE49-F238E27FC236}">
                <a16:creationId xmlns:a16="http://schemas.microsoft.com/office/drawing/2014/main" id="{4796C23D-5A49-7E01-336F-596BE3B4D8A6}"/>
              </a:ext>
            </a:extLst>
          </p:cNvPr>
          <p:cNvGrpSpPr/>
          <p:nvPr/>
        </p:nvGrpSpPr>
        <p:grpSpPr>
          <a:xfrm>
            <a:off x="8747223" y="7821835"/>
            <a:ext cx="532756" cy="472338"/>
            <a:chOff x="7598962" y="3170345"/>
            <a:chExt cx="374594" cy="332113"/>
          </a:xfrm>
        </p:grpSpPr>
        <p:sp>
          <p:nvSpPr>
            <p:cNvPr id="1278" name="Google Shape;3342;p48">
              <a:extLst>
                <a:ext uri="{FF2B5EF4-FFF2-40B4-BE49-F238E27FC236}">
                  <a16:creationId xmlns:a16="http://schemas.microsoft.com/office/drawing/2014/main" id="{1B4C577C-3463-5793-3396-72933D95DEE2}"/>
                </a:ext>
              </a:extLst>
            </p:cNvPr>
            <p:cNvSpPr/>
            <p:nvPr/>
          </p:nvSpPr>
          <p:spPr>
            <a:xfrm>
              <a:off x="7598962" y="3262498"/>
              <a:ext cx="92011" cy="95784"/>
            </a:xfrm>
            <a:custGeom>
              <a:avLst/>
              <a:gdLst/>
              <a:ahLst/>
              <a:cxnLst/>
              <a:rect l="l" t="t" r="r" b="b"/>
              <a:pathLst>
                <a:path w="3877" h="4036" extrusionOk="0">
                  <a:moveTo>
                    <a:pt x="2695" y="1"/>
                  </a:moveTo>
                  <a:cubicBezTo>
                    <a:pt x="1" y="1"/>
                    <a:pt x="854" y="4035"/>
                    <a:pt x="3876" y="4035"/>
                  </a:cubicBezTo>
                  <a:lnTo>
                    <a:pt x="26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79" name="Google Shape;3343;p48">
              <a:extLst>
                <a:ext uri="{FF2B5EF4-FFF2-40B4-BE49-F238E27FC236}">
                  <a16:creationId xmlns:a16="http://schemas.microsoft.com/office/drawing/2014/main" id="{958D3FD2-1792-203D-A5C2-FB0ECED18860}"/>
                </a:ext>
              </a:extLst>
            </p:cNvPr>
            <p:cNvSpPr/>
            <p:nvPr/>
          </p:nvSpPr>
          <p:spPr>
            <a:xfrm>
              <a:off x="7881473" y="3262498"/>
              <a:ext cx="92082" cy="95784"/>
            </a:xfrm>
            <a:custGeom>
              <a:avLst/>
              <a:gdLst/>
              <a:ahLst/>
              <a:cxnLst/>
              <a:rect l="l" t="t" r="r" b="b"/>
              <a:pathLst>
                <a:path w="3880" h="4036" extrusionOk="0">
                  <a:moveTo>
                    <a:pt x="1182" y="1"/>
                  </a:moveTo>
                  <a:lnTo>
                    <a:pt x="0" y="4035"/>
                  </a:lnTo>
                  <a:cubicBezTo>
                    <a:pt x="3023" y="4035"/>
                    <a:pt x="3879" y="1"/>
                    <a:pt x="11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80" name="Google Shape;3344;p48">
              <a:extLst>
                <a:ext uri="{FF2B5EF4-FFF2-40B4-BE49-F238E27FC236}">
                  <a16:creationId xmlns:a16="http://schemas.microsoft.com/office/drawing/2014/main" id="{E8309304-55D8-B998-32CC-8596121C2D32}"/>
                </a:ext>
              </a:extLst>
            </p:cNvPr>
            <p:cNvSpPr/>
            <p:nvPr/>
          </p:nvSpPr>
          <p:spPr>
            <a:xfrm>
              <a:off x="7631333" y="3170368"/>
              <a:ext cx="309757" cy="235142"/>
            </a:xfrm>
            <a:custGeom>
              <a:avLst/>
              <a:gdLst/>
              <a:ahLst/>
              <a:cxnLst/>
              <a:rect l="l" t="t" r="r" b="b"/>
              <a:pathLst>
                <a:path w="13052" h="9908" extrusionOk="0">
                  <a:moveTo>
                    <a:pt x="3504" y="1"/>
                  </a:moveTo>
                  <a:cubicBezTo>
                    <a:pt x="3239" y="1"/>
                    <a:pt x="2976" y="103"/>
                    <a:pt x="2780" y="305"/>
                  </a:cubicBezTo>
                  <a:cubicBezTo>
                    <a:pt x="1632" y="1480"/>
                    <a:pt x="1" y="4269"/>
                    <a:pt x="3213" y="9068"/>
                  </a:cubicBezTo>
                  <a:lnTo>
                    <a:pt x="5000" y="9907"/>
                  </a:lnTo>
                  <a:lnTo>
                    <a:pt x="9840" y="9068"/>
                  </a:lnTo>
                  <a:cubicBezTo>
                    <a:pt x="13052" y="4269"/>
                    <a:pt x="11424" y="1480"/>
                    <a:pt x="10276" y="305"/>
                  </a:cubicBezTo>
                  <a:cubicBezTo>
                    <a:pt x="10078" y="103"/>
                    <a:pt x="9814" y="1"/>
                    <a:pt x="9550" y="1"/>
                  </a:cubicBezTo>
                  <a:cubicBezTo>
                    <a:pt x="9323" y="1"/>
                    <a:pt x="9095" y="76"/>
                    <a:pt x="8906" y="227"/>
                  </a:cubicBezTo>
                  <a:cubicBezTo>
                    <a:pt x="8401" y="627"/>
                    <a:pt x="7636" y="999"/>
                    <a:pt x="6526" y="999"/>
                  </a:cubicBezTo>
                  <a:cubicBezTo>
                    <a:pt x="5416" y="999"/>
                    <a:pt x="4655" y="627"/>
                    <a:pt x="4150" y="227"/>
                  </a:cubicBezTo>
                  <a:cubicBezTo>
                    <a:pt x="3960" y="76"/>
                    <a:pt x="3731" y="1"/>
                    <a:pt x="35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81" name="Google Shape;3345;p48">
              <a:extLst>
                <a:ext uri="{FF2B5EF4-FFF2-40B4-BE49-F238E27FC236}">
                  <a16:creationId xmlns:a16="http://schemas.microsoft.com/office/drawing/2014/main" id="{9CF1A2E1-F1B0-2855-6FEB-169574339840}"/>
                </a:ext>
              </a:extLst>
            </p:cNvPr>
            <p:cNvSpPr/>
            <p:nvPr/>
          </p:nvSpPr>
          <p:spPr>
            <a:xfrm>
              <a:off x="7727093" y="3282101"/>
              <a:ext cx="118259" cy="118330"/>
            </a:xfrm>
            <a:custGeom>
              <a:avLst/>
              <a:gdLst/>
              <a:ahLst/>
              <a:cxnLst/>
              <a:rect l="l" t="t" r="r" b="b"/>
              <a:pathLst>
                <a:path w="4983" h="4986" extrusionOk="0">
                  <a:moveTo>
                    <a:pt x="2491" y="0"/>
                  </a:moveTo>
                  <a:cubicBezTo>
                    <a:pt x="1117" y="0"/>
                    <a:pt x="0" y="1117"/>
                    <a:pt x="0" y="2495"/>
                  </a:cubicBezTo>
                  <a:cubicBezTo>
                    <a:pt x="0" y="3869"/>
                    <a:pt x="1117" y="4986"/>
                    <a:pt x="2491" y="4986"/>
                  </a:cubicBezTo>
                  <a:cubicBezTo>
                    <a:pt x="3869" y="4986"/>
                    <a:pt x="4982" y="3869"/>
                    <a:pt x="4982" y="2495"/>
                  </a:cubicBezTo>
                  <a:cubicBezTo>
                    <a:pt x="4982" y="1117"/>
                    <a:pt x="3869" y="0"/>
                    <a:pt x="2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82" name="Google Shape;3346;p48">
              <a:extLst>
                <a:ext uri="{FF2B5EF4-FFF2-40B4-BE49-F238E27FC236}">
                  <a16:creationId xmlns:a16="http://schemas.microsoft.com/office/drawing/2014/main" id="{A86B7D4E-0456-79D3-9198-98E3AFC4667F}"/>
                </a:ext>
              </a:extLst>
            </p:cNvPr>
            <p:cNvSpPr/>
            <p:nvPr/>
          </p:nvSpPr>
          <p:spPr>
            <a:xfrm>
              <a:off x="7631333" y="3170345"/>
              <a:ext cx="123172" cy="235165"/>
            </a:xfrm>
            <a:custGeom>
              <a:avLst/>
              <a:gdLst/>
              <a:ahLst/>
              <a:cxnLst/>
              <a:rect l="l" t="t" r="r" b="b"/>
              <a:pathLst>
                <a:path w="5190" h="9909" extrusionOk="0">
                  <a:moveTo>
                    <a:pt x="3501" y="1"/>
                  </a:moveTo>
                  <a:cubicBezTo>
                    <a:pt x="3238" y="1"/>
                    <a:pt x="2975" y="103"/>
                    <a:pt x="2780" y="306"/>
                  </a:cubicBezTo>
                  <a:cubicBezTo>
                    <a:pt x="1632" y="1481"/>
                    <a:pt x="1" y="4270"/>
                    <a:pt x="3213" y="9069"/>
                  </a:cubicBezTo>
                  <a:lnTo>
                    <a:pt x="5000" y="9908"/>
                  </a:lnTo>
                  <a:lnTo>
                    <a:pt x="5189" y="9878"/>
                  </a:lnTo>
                  <a:cubicBezTo>
                    <a:pt x="3561" y="8487"/>
                    <a:pt x="2529" y="6419"/>
                    <a:pt x="2529" y="4110"/>
                  </a:cubicBezTo>
                  <a:cubicBezTo>
                    <a:pt x="2529" y="2608"/>
                    <a:pt x="2969" y="1203"/>
                    <a:pt x="3724" y="25"/>
                  </a:cubicBezTo>
                  <a:cubicBezTo>
                    <a:pt x="3651" y="9"/>
                    <a:pt x="3576" y="1"/>
                    <a:pt x="3501" y="1"/>
                  </a:cubicBezTo>
                  <a:close/>
                </a:path>
              </a:pathLst>
            </a:custGeom>
            <a:solidFill>
              <a:srgbClr val="6A6A6A">
                <a:alpha val="1163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83" name="Google Shape;3347;p48">
              <a:extLst>
                <a:ext uri="{FF2B5EF4-FFF2-40B4-BE49-F238E27FC236}">
                  <a16:creationId xmlns:a16="http://schemas.microsoft.com/office/drawing/2014/main" id="{C3EE6D27-4C69-5DDB-B3F9-BE9B899EDE0E}"/>
                </a:ext>
              </a:extLst>
            </p:cNvPr>
            <p:cNvSpPr/>
            <p:nvPr/>
          </p:nvSpPr>
          <p:spPr>
            <a:xfrm>
              <a:off x="7721540" y="3345870"/>
              <a:ext cx="54086" cy="39871"/>
            </a:xfrm>
            <a:custGeom>
              <a:avLst/>
              <a:gdLst/>
              <a:ahLst/>
              <a:cxnLst/>
              <a:rect l="l" t="t" r="r" b="b"/>
              <a:pathLst>
                <a:path w="2279" h="1680" extrusionOk="0">
                  <a:moveTo>
                    <a:pt x="1141" y="1"/>
                  </a:moveTo>
                  <a:cubicBezTo>
                    <a:pt x="512" y="1"/>
                    <a:pt x="1" y="512"/>
                    <a:pt x="7" y="1145"/>
                  </a:cubicBezTo>
                  <a:cubicBezTo>
                    <a:pt x="11" y="1439"/>
                    <a:pt x="265" y="1680"/>
                    <a:pt x="559" y="1680"/>
                  </a:cubicBezTo>
                  <a:lnTo>
                    <a:pt x="1720" y="1680"/>
                  </a:lnTo>
                  <a:cubicBezTo>
                    <a:pt x="2014" y="1680"/>
                    <a:pt x="2268" y="1439"/>
                    <a:pt x="2272" y="1145"/>
                  </a:cubicBezTo>
                  <a:cubicBezTo>
                    <a:pt x="2278" y="512"/>
                    <a:pt x="1767" y="1"/>
                    <a:pt x="1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84" name="Google Shape;3348;p48">
              <a:extLst>
                <a:ext uri="{FF2B5EF4-FFF2-40B4-BE49-F238E27FC236}">
                  <a16:creationId xmlns:a16="http://schemas.microsoft.com/office/drawing/2014/main" id="{CC40DB3B-C128-6795-0BA7-B4FE932539DA}"/>
                </a:ext>
              </a:extLst>
            </p:cNvPr>
            <p:cNvSpPr/>
            <p:nvPr/>
          </p:nvSpPr>
          <p:spPr>
            <a:xfrm>
              <a:off x="7796891" y="3345870"/>
              <a:ext cx="53991" cy="39871"/>
            </a:xfrm>
            <a:custGeom>
              <a:avLst/>
              <a:gdLst/>
              <a:ahLst/>
              <a:cxnLst/>
              <a:rect l="l" t="t" r="r" b="b"/>
              <a:pathLst>
                <a:path w="2275" h="1680" extrusionOk="0">
                  <a:moveTo>
                    <a:pt x="1138" y="1"/>
                  </a:moveTo>
                  <a:cubicBezTo>
                    <a:pt x="508" y="1"/>
                    <a:pt x="0" y="512"/>
                    <a:pt x="7" y="1145"/>
                  </a:cubicBezTo>
                  <a:cubicBezTo>
                    <a:pt x="11" y="1439"/>
                    <a:pt x="261" y="1680"/>
                    <a:pt x="555" y="1680"/>
                  </a:cubicBezTo>
                  <a:lnTo>
                    <a:pt x="1720" y="1680"/>
                  </a:lnTo>
                  <a:cubicBezTo>
                    <a:pt x="2014" y="1680"/>
                    <a:pt x="2265" y="1439"/>
                    <a:pt x="2268" y="1145"/>
                  </a:cubicBezTo>
                  <a:cubicBezTo>
                    <a:pt x="2275" y="512"/>
                    <a:pt x="1767" y="1"/>
                    <a:pt x="11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85" name="Google Shape;3349;p48">
              <a:extLst>
                <a:ext uri="{FF2B5EF4-FFF2-40B4-BE49-F238E27FC236}">
                  <a16:creationId xmlns:a16="http://schemas.microsoft.com/office/drawing/2014/main" id="{0B1ECF62-334F-4B33-D97D-722297FF2CF7}"/>
                </a:ext>
              </a:extLst>
            </p:cNvPr>
            <p:cNvSpPr/>
            <p:nvPr/>
          </p:nvSpPr>
          <p:spPr>
            <a:xfrm>
              <a:off x="7760010" y="3270947"/>
              <a:ext cx="52473" cy="23068"/>
            </a:xfrm>
            <a:custGeom>
              <a:avLst/>
              <a:gdLst/>
              <a:ahLst/>
              <a:cxnLst/>
              <a:rect l="l" t="t" r="r" b="b"/>
              <a:pathLst>
                <a:path w="2211" h="972" extrusionOk="0">
                  <a:moveTo>
                    <a:pt x="11" y="0"/>
                  </a:moveTo>
                  <a:cubicBezTo>
                    <a:pt x="4" y="47"/>
                    <a:pt x="1" y="102"/>
                    <a:pt x="1" y="152"/>
                  </a:cubicBezTo>
                  <a:cubicBezTo>
                    <a:pt x="1" y="765"/>
                    <a:pt x="495" y="971"/>
                    <a:pt x="1104" y="971"/>
                  </a:cubicBezTo>
                  <a:cubicBezTo>
                    <a:pt x="1717" y="971"/>
                    <a:pt x="2211" y="765"/>
                    <a:pt x="2211" y="152"/>
                  </a:cubicBezTo>
                  <a:cubicBezTo>
                    <a:pt x="2211" y="102"/>
                    <a:pt x="2204" y="51"/>
                    <a:pt x="2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86" name="Google Shape;3350;p48">
              <a:extLst>
                <a:ext uri="{FF2B5EF4-FFF2-40B4-BE49-F238E27FC236}">
                  <a16:creationId xmlns:a16="http://schemas.microsoft.com/office/drawing/2014/main" id="{9B2D769A-B039-0530-CE4B-3108C4A62C8E}"/>
                </a:ext>
              </a:extLst>
            </p:cNvPr>
            <p:cNvSpPr/>
            <p:nvPr/>
          </p:nvSpPr>
          <p:spPr>
            <a:xfrm>
              <a:off x="7760272" y="3248211"/>
              <a:ext cx="51903" cy="25892"/>
            </a:xfrm>
            <a:custGeom>
              <a:avLst/>
              <a:gdLst/>
              <a:ahLst/>
              <a:cxnLst/>
              <a:rect l="l" t="t" r="r" b="b"/>
              <a:pathLst>
                <a:path w="2187" h="1091" extrusionOk="0">
                  <a:moveTo>
                    <a:pt x="1093" y="0"/>
                  </a:moveTo>
                  <a:cubicBezTo>
                    <a:pt x="538" y="0"/>
                    <a:pt x="74" y="410"/>
                    <a:pt x="0" y="948"/>
                  </a:cubicBezTo>
                  <a:cubicBezTo>
                    <a:pt x="322" y="1039"/>
                    <a:pt x="697" y="1090"/>
                    <a:pt x="1093" y="1090"/>
                  </a:cubicBezTo>
                  <a:cubicBezTo>
                    <a:pt x="1493" y="1090"/>
                    <a:pt x="1865" y="1039"/>
                    <a:pt x="2186" y="948"/>
                  </a:cubicBezTo>
                  <a:cubicBezTo>
                    <a:pt x="2112" y="410"/>
                    <a:pt x="1652" y="0"/>
                    <a:pt x="10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87" name="Google Shape;3351;p48">
              <a:extLst>
                <a:ext uri="{FF2B5EF4-FFF2-40B4-BE49-F238E27FC236}">
                  <a16:creationId xmlns:a16="http://schemas.microsoft.com/office/drawing/2014/main" id="{F4661DCA-FBBF-738A-4808-CFC797C50C18}"/>
                </a:ext>
              </a:extLst>
            </p:cNvPr>
            <p:cNvSpPr/>
            <p:nvPr/>
          </p:nvSpPr>
          <p:spPr>
            <a:xfrm>
              <a:off x="7696811" y="3251652"/>
              <a:ext cx="48201" cy="38423"/>
            </a:xfrm>
            <a:custGeom>
              <a:avLst/>
              <a:gdLst/>
              <a:ahLst/>
              <a:cxnLst/>
              <a:rect l="l" t="t" r="r" b="b"/>
              <a:pathLst>
                <a:path w="2031" h="1619" extrusionOk="0">
                  <a:moveTo>
                    <a:pt x="1016" y="1"/>
                  </a:moveTo>
                  <a:cubicBezTo>
                    <a:pt x="454" y="1"/>
                    <a:pt x="0" y="366"/>
                    <a:pt x="0" y="810"/>
                  </a:cubicBezTo>
                  <a:cubicBezTo>
                    <a:pt x="0" y="1256"/>
                    <a:pt x="454" y="1619"/>
                    <a:pt x="1016" y="1619"/>
                  </a:cubicBezTo>
                  <a:cubicBezTo>
                    <a:pt x="1577" y="1619"/>
                    <a:pt x="2031" y="1256"/>
                    <a:pt x="2031" y="810"/>
                  </a:cubicBezTo>
                  <a:cubicBezTo>
                    <a:pt x="2031" y="366"/>
                    <a:pt x="1577" y="1"/>
                    <a:pt x="10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88" name="Google Shape;3352;p48">
              <a:extLst>
                <a:ext uri="{FF2B5EF4-FFF2-40B4-BE49-F238E27FC236}">
                  <a16:creationId xmlns:a16="http://schemas.microsoft.com/office/drawing/2014/main" id="{7881BDBF-D053-CA8D-1AC6-F9C60B1C93E0}"/>
                </a:ext>
              </a:extLst>
            </p:cNvPr>
            <p:cNvSpPr/>
            <p:nvPr/>
          </p:nvSpPr>
          <p:spPr>
            <a:xfrm>
              <a:off x="7827411" y="3251652"/>
              <a:ext cx="48296" cy="38423"/>
            </a:xfrm>
            <a:custGeom>
              <a:avLst/>
              <a:gdLst/>
              <a:ahLst/>
              <a:cxnLst/>
              <a:rect l="l" t="t" r="r" b="b"/>
              <a:pathLst>
                <a:path w="2035" h="1619" extrusionOk="0">
                  <a:moveTo>
                    <a:pt x="1019" y="1"/>
                  </a:moveTo>
                  <a:cubicBezTo>
                    <a:pt x="457" y="1"/>
                    <a:pt x="1" y="366"/>
                    <a:pt x="1" y="810"/>
                  </a:cubicBezTo>
                  <a:cubicBezTo>
                    <a:pt x="1" y="1256"/>
                    <a:pt x="457" y="1619"/>
                    <a:pt x="1019" y="1619"/>
                  </a:cubicBezTo>
                  <a:cubicBezTo>
                    <a:pt x="1578" y="1619"/>
                    <a:pt x="2035" y="1256"/>
                    <a:pt x="2035" y="810"/>
                  </a:cubicBezTo>
                  <a:cubicBezTo>
                    <a:pt x="2035" y="366"/>
                    <a:pt x="1578" y="1"/>
                    <a:pt x="10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89" name="Google Shape;3353;p48">
              <a:extLst>
                <a:ext uri="{FF2B5EF4-FFF2-40B4-BE49-F238E27FC236}">
                  <a16:creationId xmlns:a16="http://schemas.microsoft.com/office/drawing/2014/main" id="{7529ADB8-A217-4140-BDD4-A72DB1B8147E}"/>
                </a:ext>
              </a:extLst>
            </p:cNvPr>
            <p:cNvSpPr/>
            <p:nvPr/>
          </p:nvSpPr>
          <p:spPr>
            <a:xfrm>
              <a:off x="7730226" y="3237840"/>
              <a:ext cx="9730" cy="19295"/>
            </a:xfrm>
            <a:custGeom>
              <a:avLst/>
              <a:gdLst/>
              <a:ahLst/>
              <a:cxnLst/>
              <a:rect l="l" t="t" r="r" b="b"/>
              <a:pathLst>
                <a:path w="410" h="813" extrusionOk="0">
                  <a:moveTo>
                    <a:pt x="206" y="1"/>
                  </a:moveTo>
                  <a:cubicBezTo>
                    <a:pt x="204" y="1"/>
                    <a:pt x="202" y="1"/>
                    <a:pt x="200" y="1"/>
                  </a:cubicBezTo>
                  <a:cubicBezTo>
                    <a:pt x="85" y="4"/>
                    <a:pt x="0" y="102"/>
                    <a:pt x="0" y="214"/>
                  </a:cubicBezTo>
                  <a:lnTo>
                    <a:pt x="0" y="600"/>
                  </a:lnTo>
                  <a:cubicBezTo>
                    <a:pt x="0" y="711"/>
                    <a:pt x="85" y="810"/>
                    <a:pt x="200" y="813"/>
                  </a:cubicBezTo>
                  <a:cubicBezTo>
                    <a:pt x="202" y="813"/>
                    <a:pt x="204" y="813"/>
                    <a:pt x="206" y="813"/>
                  </a:cubicBezTo>
                  <a:cubicBezTo>
                    <a:pt x="318" y="813"/>
                    <a:pt x="410" y="723"/>
                    <a:pt x="410" y="610"/>
                  </a:cubicBezTo>
                  <a:lnTo>
                    <a:pt x="410" y="207"/>
                  </a:lnTo>
                  <a:cubicBezTo>
                    <a:pt x="410" y="94"/>
                    <a:pt x="318" y="1"/>
                    <a:pt x="2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90" name="Google Shape;3354;p48">
              <a:extLst>
                <a:ext uri="{FF2B5EF4-FFF2-40B4-BE49-F238E27FC236}">
                  <a16:creationId xmlns:a16="http://schemas.microsoft.com/office/drawing/2014/main" id="{CD5A57B4-84DE-0614-C86F-A711E047967C}"/>
                </a:ext>
              </a:extLst>
            </p:cNvPr>
            <p:cNvSpPr/>
            <p:nvPr/>
          </p:nvSpPr>
          <p:spPr>
            <a:xfrm>
              <a:off x="7832632" y="3237840"/>
              <a:ext cx="9754" cy="19295"/>
            </a:xfrm>
            <a:custGeom>
              <a:avLst/>
              <a:gdLst/>
              <a:ahLst/>
              <a:cxnLst/>
              <a:rect l="l" t="t" r="r" b="b"/>
              <a:pathLst>
                <a:path w="411" h="813" extrusionOk="0">
                  <a:moveTo>
                    <a:pt x="206" y="1"/>
                  </a:moveTo>
                  <a:cubicBezTo>
                    <a:pt x="204" y="1"/>
                    <a:pt x="202" y="1"/>
                    <a:pt x="200" y="1"/>
                  </a:cubicBezTo>
                  <a:cubicBezTo>
                    <a:pt x="89" y="4"/>
                    <a:pt x="1" y="102"/>
                    <a:pt x="1" y="214"/>
                  </a:cubicBezTo>
                  <a:lnTo>
                    <a:pt x="1" y="600"/>
                  </a:lnTo>
                  <a:cubicBezTo>
                    <a:pt x="1" y="711"/>
                    <a:pt x="89" y="810"/>
                    <a:pt x="200" y="813"/>
                  </a:cubicBezTo>
                  <a:cubicBezTo>
                    <a:pt x="202" y="813"/>
                    <a:pt x="204" y="813"/>
                    <a:pt x="206" y="813"/>
                  </a:cubicBezTo>
                  <a:cubicBezTo>
                    <a:pt x="319" y="813"/>
                    <a:pt x="410" y="723"/>
                    <a:pt x="410" y="610"/>
                  </a:cubicBezTo>
                  <a:lnTo>
                    <a:pt x="410" y="207"/>
                  </a:lnTo>
                  <a:cubicBezTo>
                    <a:pt x="410" y="94"/>
                    <a:pt x="319" y="1"/>
                    <a:pt x="2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91" name="Google Shape;3355;p48">
              <a:extLst>
                <a:ext uri="{FF2B5EF4-FFF2-40B4-BE49-F238E27FC236}">
                  <a16:creationId xmlns:a16="http://schemas.microsoft.com/office/drawing/2014/main" id="{CC135227-FF56-CCD8-36EF-19EF90F17029}"/>
                </a:ext>
              </a:extLst>
            </p:cNvPr>
            <p:cNvSpPr/>
            <p:nvPr/>
          </p:nvSpPr>
          <p:spPr>
            <a:xfrm>
              <a:off x="7651672" y="3385646"/>
              <a:ext cx="121795" cy="116811"/>
            </a:xfrm>
            <a:custGeom>
              <a:avLst/>
              <a:gdLst/>
              <a:ahLst/>
              <a:cxnLst/>
              <a:rect l="l" t="t" r="r" b="b"/>
              <a:pathLst>
                <a:path w="5132" h="4922" extrusionOk="0">
                  <a:moveTo>
                    <a:pt x="2505" y="0"/>
                  </a:moveTo>
                  <a:cubicBezTo>
                    <a:pt x="1151" y="0"/>
                    <a:pt x="27" y="1083"/>
                    <a:pt x="14" y="2437"/>
                  </a:cubicBezTo>
                  <a:cubicBezTo>
                    <a:pt x="0" y="3804"/>
                    <a:pt x="1110" y="4921"/>
                    <a:pt x="2474" y="4921"/>
                  </a:cubicBezTo>
                  <a:lnTo>
                    <a:pt x="2474" y="4918"/>
                  </a:lnTo>
                  <a:lnTo>
                    <a:pt x="5131" y="4918"/>
                  </a:lnTo>
                  <a:lnTo>
                    <a:pt x="3578" y="2461"/>
                  </a:lnTo>
                  <a:lnTo>
                    <a:pt x="51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92" name="Google Shape;3356;p48">
              <a:extLst>
                <a:ext uri="{FF2B5EF4-FFF2-40B4-BE49-F238E27FC236}">
                  <a16:creationId xmlns:a16="http://schemas.microsoft.com/office/drawing/2014/main" id="{045B7214-2021-13C4-E715-7EE7D55F3D78}"/>
                </a:ext>
              </a:extLst>
            </p:cNvPr>
            <p:cNvSpPr/>
            <p:nvPr/>
          </p:nvSpPr>
          <p:spPr>
            <a:xfrm>
              <a:off x="7737132" y="3405795"/>
              <a:ext cx="164276" cy="81070"/>
            </a:xfrm>
            <a:custGeom>
              <a:avLst/>
              <a:gdLst/>
              <a:ahLst/>
              <a:cxnLst/>
              <a:rect l="l" t="t" r="r" b="b"/>
              <a:pathLst>
                <a:path w="6922" h="3416" extrusionOk="0">
                  <a:moveTo>
                    <a:pt x="1022" y="1"/>
                  </a:moveTo>
                  <a:lnTo>
                    <a:pt x="0" y="1619"/>
                  </a:lnTo>
                  <a:lnTo>
                    <a:pt x="1137" y="3416"/>
                  </a:lnTo>
                  <a:lnTo>
                    <a:pt x="6922" y="3416"/>
                  </a:lnTo>
                  <a:lnTo>
                    <a:pt x="6922" y="2448"/>
                  </a:lnTo>
                  <a:cubicBezTo>
                    <a:pt x="6461" y="2448"/>
                    <a:pt x="6089" y="2075"/>
                    <a:pt x="6089" y="1615"/>
                  </a:cubicBezTo>
                  <a:cubicBezTo>
                    <a:pt x="6089" y="1158"/>
                    <a:pt x="6461" y="786"/>
                    <a:pt x="6922" y="786"/>
                  </a:cubicBezTo>
                  <a:lnTo>
                    <a:pt x="692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93" name="Google Shape;3357;p48">
              <a:extLst>
                <a:ext uri="{FF2B5EF4-FFF2-40B4-BE49-F238E27FC236}">
                  <a16:creationId xmlns:a16="http://schemas.microsoft.com/office/drawing/2014/main" id="{11F265BB-564C-FF30-D605-397F6F5D447E}"/>
                </a:ext>
              </a:extLst>
            </p:cNvPr>
            <p:cNvSpPr/>
            <p:nvPr/>
          </p:nvSpPr>
          <p:spPr>
            <a:xfrm>
              <a:off x="7737536" y="3405795"/>
              <a:ext cx="163873" cy="38257"/>
            </a:xfrm>
            <a:custGeom>
              <a:avLst/>
              <a:gdLst/>
              <a:ahLst/>
              <a:cxnLst/>
              <a:rect l="l" t="t" r="r" b="b"/>
              <a:pathLst>
                <a:path w="6905" h="1612" extrusionOk="0">
                  <a:moveTo>
                    <a:pt x="1019" y="1"/>
                  </a:moveTo>
                  <a:lnTo>
                    <a:pt x="0" y="1612"/>
                  </a:lnTo>
                  <a:lnTo>
                    <a:pt x="6076" y="1612"/>
                  </a:lnTo>
                  <a:cubicBezTo>
                    <a:pt x="6076" y="1155"/>
                    <a:pt x="6448" y="783"/>
                    <a:pt x="6905" y="783"/>
                  </a:cubicBezTo>
                  <a:lnTo>
                    <a:pt x="6905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94" name="Google Shape;3358;p48">
              <a:extLst>
                <a:ext uri="{FF2B5EF4-FFF2-40B4-BE49-F238E27FC236}">
                  <a16:creationId xmlns:a16="http://schemas.microsoft.com/office/drawing/2014/main" id="{510AE0BB-9E90-0255-284F-6A5D52B11055}"/>
                </a:ext>
              </a:extLst>
            </p:cNvPr>
            <p:cNvSpPr/>
            <p:nvPr/>
          </p:nvSpPr>
          <p:spPr>
            <a:xfrm>
              <a:off x="7714800" y="3385646"/>
              <a:ext cx="208063" cy="116811"/>
            </a:xfrm>
            <a:custGeom>
              <a:avLst/>
              <a:gdLst/>
              <a:ahLst/>
              <a:cxnLst/>
              <a:rect l="l" t="t" r="r" b="b"/>
              <a:pathLst>
                <a:path w="8767" h="4922" extrusionOk="0">
                  <a:moveTo>
                    <a:pt x="2474" y="0"/>
                  </a:moveTo>
                  <a:cubicBezTo>
                    <a:pt x="1110" y="0"/>
                    <a:pt x="0" y="1117"/>
                    <a:pt x="14" y="2484"/>
                  </a:cubicBezTo>
                  <a:cubicBezTo>
                    <a:pt x="27" y="3838"/>
                    <a:pt x="1151" y="4921"/>
                    <a:pt x="2505" y="4921"/>
                  </a:cubicBezTo>
                  <a:lnTo>
                    <a:pt x="7853" y="4921"/>
                  </a:lnTo>
                  <a:cubicBezTo>
                    <a:pt x="8364" y="4921"/>
                    <a:pt x="8766" y="4451"/>
                    <a:pt x="8651" y="3920"/>
                  </a:cubicBezTo>
                  <a:cubicBezTo>
                    <a:pt x="8573" y="3544"/>
                    <a:pt x="8228" y="3280"/>
                    <a:pt x="7842" y="3280"/>
                  </a:cubicBezTo>
                  <a:lnTo>
                    <a:pt x="2464" y="3280"/>
                  </a:lnTo>
                  <a:cubicBezTo>
                    <a:pt x="2007" y="3280"/>
                    <a:pt x="1632" y="2901"/>
                    <a:pt x="1645" y="2437"/>
                  </a:cubicBezTo>
                  <a:cubicBezTo>
                    <a:pt x="1659" y="1990"/>
                    <a:pt x="2038" y="1642"/>
                    <a:pt x="2485" y="1642"/>
                  </a:cubicBezTo>
                  <a:lnTo>
                    <a:pt x="7853" y="1642"/>
                  </a:lnTo>
                  <a:cubicBezTo>
                    <a:pt x="8364" y="1642"/>
                    <a:pt x="8763" y="1175"/>
                    <a:pt x="8651" y="643"/>
                  </a:cubicBezTo>
                  <a:cubicBezTo>
                    <a:pt x="8573" y="264"/>
                    <a:pt x="8228" y="0"/>
                    <a:pt x="7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</p:grpSp>
      <p:grpSp>
        <p:nvGrpSpPr>
          <p:cNvPr id="1295" name="Google Shape;3341;p48">
            <a:extLst>
              <a:ext uri="{FF2B5EF4-FFF2-40B4-BE49-F238E27FC236}">
                <a16:creationId xmlns:a16="http://schemas.microsoft.com/office/drawing/2014/main" id="{C4DF40BD-67DF-6F7F-50FC-838A439A570E}"/>
              </a:ext>
            </a:extLst>
          </p:cNvPr>
          <p:cNvGrpSpPr/>
          <p:nvPr/>
        </p:nvGrpSpPr>
        <p:grpSpPr>
          <a:xfrm>
            <a:off x="3718521" y="7814206"/>
            <a:ext cx="532756" cy="472338"/>
            <a:chOff x="7598962" y="3170345"/>
            <a:chExt cx="374594" cy="332113"/>
          </a:xfrm>
        </p:grpSpPr>
        <p:sp>
          <p:nvSpPr>
            <p:cNvPr id="1296" name="Google Shape;3342;p48">
              <a:extLst>
                <a:ext uri="{FF2B5EF4-FFF2-40B4-BE49-F238E27FC236}">
                  <a16:creationId xmlns:a16="http://schemas.microsoft.com/office/drawing/2014/main" id="{2FAFC6E9-C9B3-9FB7-8BCF-82D61FB8FF10}"/>
                </a:ext>
              </a:extLst>
            </p:cNvPr>
            <p:cNvSpPr/>
            <p:nvPr/>
          </p:nvSpPr>
          <p:spPr>
            <a:xfrm>
              <a:off x="7598962" y="3262498"/>
              <a:ext cx="92011" cy="95784"/>
            </a:xfrm>
            <a:custGeom>
              <a:avLst/>
              <a:gdLst/>
              <a:ahLst/>
              <a:cxnLst/>
              <a:rect l="l" t="t" r="r" b="b"/>
              <a:pathLst>
                <a:path w="3877" h="4036" extrusionOk="0">
                  <a:moveTo>
                    <a:pt x="2695" y="1"/>
                  </a:moveTo>
                  <a:cubicBezTo>
                    <a:pt x="1" y="1"/>
                    <a:pt x="854" y="4035"/>
                    <a:pt x="3876" y="4035"/>
                  </a:cubicBezTo>
                  <a:lnTo>
                    <a:pt x="26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97" name="Google Shape;3343;p48">
              <a:extLst>
                <a:ext uri="{FF2B5EF4-FFF2-40B4-BE49-F238E27FC236}">
                  <a16:creationId xmlns:a16="http://schemas.microsoft.com/office/drawing/2014/main" id="{4080548F-1C1F-70E5-FE73-BF4175F6F34E}"/>
                </a:ext>
              </a:extLst>
            </p:cNvPr>
            <p:cNvSpPr/>
            <p:nvPr/>
          </p:nvSpPr>
          <p:spPr>
            <a:xfrm>
              <a:off x="7881473" y="3262498"/>
              <a:ext cx="92082" cy="95784"/>
            </a:xfrm>
            <a:custGeom>
              <a:avLst/>
              <a:gdLst/>
              <a:ahLst/>
              <a:cxnLst/>
              <a:rect l="l" t="t" r="r" b="b"/>
              <a:pathLst>
                <a:path w="3880" h="4036" extrusionOk="0">
                  <a:moveTo>
                    <a:pt x="1182" y="1"/>
                  </a:moveTo>
                  <a:lnTo>
                    <a:pt x="0" y="4035"/>
                  </a:lnTo>
                  <a:cubicBezTo>
                    <a:pt x="3023" y="4035"/>
                    <a:pt x="3879" y="1"/>
                    <a:pt x="11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98" name="Google Shape;3344;p48">
              <a:extLst>
                <a:ext uri="{FF2B5EF4-FFF2-40B4-BE49-F238E27FC236}">
                  <a16:creationId xmlns:a16="http://schemas.microsoft.com/office/drawing/2014/main" id="{817482E4-1D62-8CBF-564B-AAC764373F68}"/>
                </a:ext>
              </a:extLst>
            </p:cNvPr>
            <p:cNvSpPr/>
            <p:nvPr/>
          </p:nvSpPr>
          <p:spPr>
            <a:xfrm>
              <a:off x="7631333" y="3170368"/>
              <a:ext cx="309757" cy="235142"/>
            </a:xfrm>
            <a:custGeom>
              <a:avLst/>
              <a:gdLst/>
              <a:ahLst/>
              <a:cxnLst/>
              <a:rect l="l" t="t" r="r" b="b"/>
              <a:pathLst>
                <a:path w="13052" h="9908" extrusionOk="0">
                  <a:moveTo>
                    <a:pt x="3504" y="1"/>
                  </a:moveTo>
                  <a:cubicBezTo>
                    <a:pt x="3239" y="1"/>
                    <a:pt x="2976" y="103"/>
                    <a:pt x="2780" y="305"/>
                  </a:cubicBezTo>
                  <a:cubicBezTo>
                    <a:pt x="1632" y="1480"/>
                    <a:pt x="1" y="4269"/>
                    <a:pt x="3213" y="9068"/>
                  </a:cubicBezTo>
                  <a:lnTo>
                    <a:pt x="5000" y="9907"/>
                  </a:lnTo>
                  <a:lnTo>
                    <a:pt x="9840" y="9068"/>
                  </a:lnTo>
                  <a:cubicBezTo>
                    <a:pt x="13052" y="4269"/>
                    <a:pt x="11424" y="1480"/>
                    <a:pt x="10276" y="305"/>
                  </a:cubicBezTo>
                  <a:cubicBezTo>
                    <a:pt x="10078" y="103"/>
                    <a:pt x="9814" y="1"/>
                    <a:pt x="9550" y="1"/>
                  </a:cubicBezTo>
                  <a:cubicBezTo>
                    <a:pt x="9323" y="1"/>
                    <a:pt x="9095" y="76"/>
                    <a:pt x="8906" y="227"/>
                  </a:cubicBezTo>
                  <a:cubicBezTo>
                    <a:pt x="8401" y="627"/>
                    <a:pt x="7636" y="999"/>
                    <a:pt x="6526" y="999"/>
                  </a:cubicBezTo>
                  <a:cubicBezTo>
                    <a:pt x="5416" y="999"/>
                    <a:pt x="4655" y="627"/>
                    <a:pt x="4150" y="227"/>
                  </a:cubicBezTo>
                  <a:cubicBezTo>
                    <a:pt x="3960" y="76"/>
                    <a:pt x="3731" y="1"/>
                    <a:pt x="35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299" name="Google Shape;3345;p48">
              <a:extLst>
                <a:ext uri="{FF2B5EF4-FFF2-40B4-BE49-F238E27FC236}">
                  <a16:creationId xmlns:a16="http://schemas.microsoft.com/office/drawing/2014/main" id="{832046CA-C7EF-D7FF-7ED6-9852EF629B00}"/>
                </a:ext>
              </a:extLst>
            </p:cNvPr>
            <p:cNvSpPr/>
            <p:nvPr/>
          </p:nvSpPr>
          <p:spPr>
            <a:xfrm>
              <a:off x="7727093" y="3282101"/>
              <a:ext cx="118259" cy="118330"/>
            </a:xfrm>
            <a:custGeom>
              <a:avLst/>
              <a:gdLst/>
              <a:ahLst/>
              <a:cxnLst/>
              <a:rect l="l" t="t" r="r" b="b"/>
              <a:pathLst>
                <a:path w="4983" h="4986" extrusionOk="0">
                  <a:moveTo>
                    <a:pt x="2491" y="0"/>
                  </a:moveTo>
                  <a:cubicBezTo>
                    <a:pt x="1117" y="0"/>
                    <a:pt x="0" y="1117"/>
                    <a:pt x="0" y="2495"/>
                  </a:cubicBezTo>
                  <a:cubicBezTo>
                    <a:pt x="0" y="3869"/>
                    <a:pt x="1117" y="4986"/>
                    <a:pt x="2491" y="4986"/>
                  </a:cubicBezTo>
                  <a:cubicBezTo>
                    <a:pt x="3869" y="4986"/>
                    <a:pt x="4982" y="3869"/>
                    <a:pt x="4982" y="2495"/>
                  </a:cubicBezTo>
                  <a:cubicBezTo>
                    <a:pt x="4982" y="1117"/>
                    <a:pt x="3869" y="0"/>
                    <a:pt x="2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300" name="Google Shape;3346;p48">
              <a:extLst>
                <a:ext uri="{FF2B5EF4-FFF2-40B4-BE49-F238E27FC236}">
                  <a16:creationId xmlns:a16="http://schemas.microsoft.com/office/drawing/2014/main" id="{62EF3BC0-5331-179A-995D-DE880B8B4FD3}"/>
                </a:ext>
              </a:extLst>
            </p:cNvPr>
            <p:cNvSpPr/>
            <p:nvPr/>
          </p:nvSpPr>
          <p:spPr>
            <a:xfrm>
              <a:off x="7631333" y="3170345"/>
              <a:ext cx="123172" cy="235165"/>
            </a:xfrm>
            <a:custGeom>
              <a:avLst/>
              <a:gdLst/>
              <a:ahLst/>
              <a:cxnLst/>
              <a:rect l="l" t="t" r="r" b="b"/>
              <a:pathLst>
                <a:path w="5190" h="9909" extrusionOk="0">
                  <a:moveTo>
                    <a:pt x="3501" y="1"/>
                  </a:moveTo>
                  <a:cubicBezTo>
                    <a:pt x="3238" y="1"/>
                    <a:pt x="2975" y="103"/>
                    <a:pt x="2780" y="306"/>
                  </a:cubicBezTo>
                  <a:cubicBezTo>
                    <a:pt x="1632" y="1481"/>
                    <a:pt x="1" y="4270"/>
                    <a:pt x="3213" y="9069"/>
                  </a:cubicBezTo>
                  <a:lnTo>
                    <a:pt x="5000" y="9908"/>
                  </a:lnTo>
                  <a:lnTo>
                    <a:pt x="5189" y="9878"/>
                  </a:lnTo>
                  <a:cubicBezTo>
                    <a:pt x="3561" y="8487"/>
                    <a:pt x="2529" y="6419"/>
                    <a:pt x="2529" y="4110"/>
                  </a:cubicBezTo>
                  <a:cubicBezTo>
                    <a:pt x="2529" y="2608"/>
                    <a:pt x="2969" y="1203"/>
                    <a:pt x="3724" y="25"/>
                  </a:cubicBezTo>
                  <a:cubicBezTo>
                    <a:pt x="3651" y="9"/>
                    <a:pt x="3576" y="1"/>
                    <a:pt x="3501" y="1"/>
                  </a:cubicBezTo>
                  <a:close/>
                </a:path>
              </a:pathLst>
            </a:custGeom>
            <a:solidFill>
              <a:srgbClr val="6A6A6A">
                <a:alpha val="1163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301" name="Google Shape;3347;p48">
              <a:extLst>
                <a:ext uri="{FF2B5EF4-FFF2-40B4-BE49-F238E27FC236}">
                  <a16:creationId xmlns:a16="http://schemas.microsoft.com/office/drawing/2014/main" id="{66E4D11B-B53F-7493-F2C1-A68F359EC221}"/>
                </a:ext>
              </a:extLst>
            </p:cNvPr>
            <p:cNvSpPr/>
            <p:nvPr/>
          </p:nvSpPr>
          <p:spPr>
            <a:xfrm>
              <a:off x="7721540" y="3345870"/>
              <a:ext cx="54086" cy="39871"/>
            </a:xfrm>
            <a:custGeom>
              <a:avLst/>
              <a:gdLst/>
              <a:ahLst/>
              <a:cxnLst/>
              <a:rect l="l" t="t" r="r" b="b"/>
              <a:pathLst>
                <a:path w="2279" h="1680" extrusionOk="0">
                  <a:moveTo>
                    <a:pt x="1141" y="1"/>
                  </a:moveTo>
                  <a:cubicBezTo>
                    <a:pt x="512" y="1"/>
                    <a:pt x="1" y="512"/>
                    <a:pt x="7" y="1145"/>
                  </a:cubicBezTo>
                  <a:cubicBezTo>
                    <a:pt x="11" y="1439"/>
                    <a:pt x="265" y="1680"/>
                    <a:pt x="559" y="1680"/>
                  </a:cubicBezTo>
                  <a:lnTo>
                    <a:pt x="1720" y="1680"/>
                  </a:lnTo>
                  <a:cubicBezTo>
                    <a:pt x="2014" y="1680"/>
                    <a:pt x="2268" y="1439"/>
                    <a:pt x="2272" y="1145"/>
                  </a:cubicBezTo>
                  <a:cubicBezTo>
                    <a:pt x="2278" y="512"/>
                    <a:pt x="1767" y="1"/>
                    <a:pt x="1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302" name="Google Shape;3348;p48">
              <a:extLst>
                <a:ext uri="{FF2B5EF4-FFF2-40B4-BE49-F238E27FC236}">
                  <a16:creationId xmlns:a16="http://schemas.microsoft.com/office/drawing/2014/main" id="{93168086-885B-E947-71B8-4EF98CB24384}"/>
                </a:ext>
              </a:extLst>
            </p:cNvPr>
            <p:cNvSpPr/>
            <p:nvPr/>
          </p:nvSpPr>
          <p:spPr>
            <a:xfrm>
              <a:off x="7796891" y="3345870"/>
              <a:ext cx="53991" cy="39871"/>
            </a:xfrm>
            <a:custGeom>
              <a:avLst/>
              <a:gdLst/>
              <a:ahLst/>
              <a:cxnLst/>
              <a:rect l="l" t="t" r="r" b="b"/>
              <a:pathLst>
                <a:path w="2275" h="1680" extrusionOk="0">
                  <a:moveTo>
                    <a:pt x="1138" y="1"/>
                  </a:moveTo>
                  <a:cubicBezTo>
                    <a:pt x="508" y="1"/>
                    <a:pt x="0" y="512"/>
                    <a:pt x="7" y="1145"/>
                  </a:cubicBezTo>
                  <a:cubicBezTo>
                    <a:pt x="11" y="1439"/>
                    <a:pt x="261" y="1680"/>
                    <a:pt x="555" y="1680"/>
                  </a:cubicBezTo>
                  <a:lnTo>
                    <a:pt x="1720" y="1680"/>
                  </a:lnTo>
                  <a:cubicBezTo>
                    <a:pt x="2014" y="1680"/>
                    <a:pt x="2265" y="1439"/>
                    <a:pt x="2268" y="1145"/>
                  </a:cubicBezTo>
                  <a:cubicBezTo>
                    <a:pt x="2275" y="512"/>
                    <a:pt x="1767" y="1"/>
                    <a:pt x="11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303" name="Google Shape;3349;p48">
              <a:extLst>
                <a:ext uri="{FF2B5EF4-FFF2-40B4-BE49-F238E27FC236}">
                  <a16:creationId xmlns:a16="http://schemas.microsoft.com/office/drawing/2014/main" id="{B15EB9A4-3715-2299-90D0-A88FF091A449}"/>
                </a:ext>
              </a:extLst>
            </p:cNvPr>
            <p:cNvSpPr/>
            <p:nvPr/>
          </p:nvSpPr>
          <p:spPr>
            <a:xfrm>
              <a:off x="7760010" y="3270947"/>
              <a:ext cx="52473" cy="23068"/>
            </a:xfrm>
            <a:custGeom>
              <a:avLst/>
              <a:gdLst/>
              <a:ahLst/>
              <a:cxnLst/>
              <a:rect l="l" t="t" r="r" b="b"/>
              <a:pathLst>
                <a:path w="2211" h="972" extrusionOk="0">
                  <a:moveTo>
                    <a:pt x="11" y="0"/>
                  </a:moveTo>
                  <a:cubicBezTo>
                    <a:pt x="4" y="47"/>
                    <a:pt x="1" y="102"/>
                    <a:pt x="1" y="152"/>
                  </a:cubicBezTo>
                  <a:cubicBezTo>
                    <a:pt x="1" y="765"/>
                    <a:pt x="495" y="971"/>
                    <a:pt x="1104" y="971"/>
                  </a:cubicBezTo>
                  <a:cubicBezTo>
                    <a:pt x="1717" y="971"/>
                    <a:pt x="2211" y="765"/>
                    <a:pt x="2211" y="152"/>
                  </a:cubicBezTo>
                  <a:cubicBezTo>
                    <a:pt x="2211" y="102"/>
                    <a:pt x="2204" y="51"/>
                    <a:pt x="2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304" name="Google Shape;3350;p48">
              <a:extLst>
                <a:ext uri="{FF2B5EF4-FFF2-40B4-BE49-F238E27FC236}">
                  <a16:creationId xmlns:a16="http://schemas.microsoft.com/office/drawing/2014/main" id="{3AAFAA55-8FFC-6DAB-ADCE-C03C18E8A248}"/>
                </a:ext>
              </a:extLst>
            </p:cNvPr>
            <p:cNvSpPr/>
            <p:nvPr/>
          </p:nvSpPr>
          <p:spPr>
            <a:xfrm>
              <a:off x="7760272" y="3248211"/>
              <a:ext cx="51903" cy="25892"/>
            </a:xfrm>
            <a:custGeom>
              <a:avLst/>
              <a:gdLst/>
              <a:ahLst/>
              <a:cxnLst/>
              <a:rect l="l" t="t" r="r" b="b"/>
              <a:pathLst>
                <a:path w="2187" h="1091" extrusionOk="0">
                  <a:moveTo>
                    <a:pt x="1093" y="0"/>
                  </a:moveTo>
                  <a:cubicBezTo>
                    <a:pt x="538" y="0"/>
                    <a:pt x="74" y="410"/>
                    <a:pt x="0" y="948"/>
                  </a:cubicBezTo>
                  <a:cubicBezTo>
                    <a:pt x="322" y="1039"/>
                    <a:pt x="697" y="1090"/>
                    <a:pt x="1093" y="1090"/>
                  </a:cubicBezTo>
                  <a:cubicBezTo>
                    <a:pt x="1493" y="1090"/>
                    <a:pt x="1865" y="1039"/>
                    <a:pt x="2186" y="948"/>
                  </a:cubicBezTo>
                  <a:cubicBezTo>
                    <a:pt x="2112" y="410"/>
                    <a:pt x="1652" y="0"/>
                    <a:pt x="10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305" name="Google Shape;3351;p48">
              <a:extLst>
                <a:ext uri="{FF2B5EF4-FFF2-40B4-BE49-F238E27FC236}">
                  <a16:creationId xmlns:a16="http://schemas.microsoft.com/office/drawing/2014/main" id="{7FFABA44-2F18-81B4-960A-70148CCA5319}"/>
                </a:ext>
              </a:extLst>
            </p:cNvPr>
            <p:cNvSpPr/>
            <p:nvPr/>
          </p:nvSpPr>
          <p:spPr>
            <a:xfrm>
              <a:off x="7696811" y="3251652"/>
              <a:ext cx="48201" cy="38423"/>
            </a:xfrm>
            <a:custGeom>
              <a:avLst/>
              <a:gdLst/>
              <a:ahLst/>
              <a:cxnLst/>
              <a:rect l="l" t="t" r="r" b="b"/>
              <a:pathLst>
                <a:path w="2031" h="1619" extrusionOk="0">
                  <a:moveTo>
                    <a:pt x="1016" y="1"/>
                  </a:moveTo>
                  <a:cubicBezTo>
                    <a:pt x="454" y="1"/>
                    <a:pt x="0" y="366"/>
                    <a:pt x="0" y="810"/>
                  </a:cubicBezTo>
                  <a:cubicBezTo>
                    <a:pt x="0" y="1256"/>
                    <a:pt x="454" y="1619"/>
                    <a:pt x="1016" y="1619"/>
                  </a:cubicBezTo>
                  <a:cubicBezTo>
                    <a:pt x="1577" y="1619"/>
                    <a:pt x="2031" y="1256"/>
                    <a:pt x="2031" y="810"/>
                  </a:cubicBezTo>
                  <a:cubicBezTo>
                    <a:pt x="2031" y="366"/>
                    <a:pt x="1577" y="1"/>
                    <a:pt x="10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306" name="Google Shape;3352;p48">
              <a:extLst>
                <a:ext uri="{FF2B5EF4-FFF2-40B4-BE49-F238E27FC236}">
                  <a16:creationId xmlns:a16="http://schemas.microsoft.com/office/drawing/2014/main" id="{8FDE4861-DF0E-89C3-F4E4-E81B76195C9C}"/>
                </a:ext>
              </a:extLst>
            </p:cNvPr>
            <p:cNvSpPr/>
            <p:nvPr/>
          </p:nvSpPr>
          <p:spPr>
            <a:xfrm>
              <a:off x="7827411" y="3251652"/>
              <a:ext cx="48296" cy="38423"/>
            </a:xfrm>
            <a:custGeom>
              <a:avLst/>
              <a:gdLst/>
              <a:ahLst/>
              <a:cxnLst/>
              <a:rect l="l" t="t" r="r" b="b"/>
              <a:pathLst>
                <a:path w="2035" h="1619" extrusionOk="0">
                  <a:moveTo>
                    <a:pt x="1019" y="1"/>
                  </a:moveTo>
                  <a:cubicBezTo>
                    <a:pt x="457" y="1"/>
                    <a:pt x="1" y="366"/>
                    <a:pt x="1" y="810"/>
                  </a:cubicBezTo>
                  <a:cubicBezTo>
                    <a:pt x="1" y="1256"/>
                    <a:pt x="457" y="1619"/>
                    <a:pt x="1019" y="1619"/>
                  </a:cubicBezTo>
                  <a:cubicBezTo>
                    <a:pt x="1578" y="1619"/>
                    <a:pt x="2035" y="1256"/>
                    <a:pt x="2035" y="810"/>
                  </a:cubicBezTo>
                  <a:cubicBezTo>
                    <a:pt x="2035" y="366"/>
                    <a:pt x="1578" y="1"/>
                    <a:pt x="10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307" name="Google Shape;3353;p48">
              <a:extLst>
                <a:ext uri="{FF2B5EF4-FFF2-40B4-BE49-F238E27FC236}">
                  <a16:creationId xmlns:a16="http://schemas.microsoft.com/office/drawing/2014/main" id="{5D3F448E-51D6-6E41-2573-CE026B94FE81}"/>
                </a:ext>
              </a:extLst>
            </p:cNvPr>
            <p:cNvSpPr/>
            <p:nvPr/>
          </p:nvSpPr>
          <p:spPr>
            <a:xfrm>
              <a:off x="7730226" y="3237840"/>
              <a:ext cx="9730" cy="19295"/>
            </a:xfrm>
            <a:custGeom>
              <a:avLst/>
              <a:gdLst/>
              <a:ahLst/>
              <a:cxnLst/>
              <a:rect l="l" t="t" r="r" b="b"/>
              <a:pathLst>
                <a:path w="410" h="813" extrusionOk="0">
                  <a:moveTo>
                    <a:pt x="206" y="1"/>
                  </a:moveTo>
                  <a:cubicBezTo>
                    <a:pt x="204" y="1"/>
                    <a:pt x="202" y="1"/>
                    <a:pt x="200" y="1"/>
                  </a:cubicBezTo>
                  <a:cubicBezTo>
                    <a:pt x="85" y="4"/>
                    <a:pt x="0" y="102"/>
                    <a:pt x="0" y="214"/>
                  </a:cubicBezTo>
                  <a:lnTo>
                    <a:pt x="0" y="600"/>
                  </a:lnTo>
                  <a:cubicBezTo>
                    <a:pt x="0" y="711"/>
                    <a:pt x="85" y="810"/>
                    <a:pt x="200" y="813"/>
                  </a:cubicBezTo>
                  <a:cubicBezTo>
                    <a:pt x="202" y="813"/>
                    <a:pt x="204" y="813"/>
                    <a:pt x="206" y="813"/>
                  </a:cubicBezTo>
                  <a:cubicBezTo>
                    <a:pt x="318" y="813"/>
                    <a:pt x="410" y="723"/>
                    <a:pt x="410" y="610"/>
                  </a:cubicBezTo>
                  <a:lnTo>
                    <a:pt x="410" y="207"/>
                  </a:lnTo>
                  <a:cubicBezTo>
                    <a:pt x="410" y="94"/>
                    <a:pt x="318" y="1"/>
                    <a:pt x="2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308" name="Google Shape;3354;p48">
              <a:extLst>
                <a:ext uri="{FF2B5EF4-FFF2-40B4-BE49-F238E27FC236}">
                  <a16:creationId xmlns:a16="http://schemas.microsoft.com/office/drawing/2014/main" id="{2C885ED2-F38B-73CB-2CBE-C20AD97CEE64}"/>
                </a:ext>
              </a:extLst>
            </p:cNvPr>
            <p:cNvSpPr/>
            <p:nvPr/>
          </p:nvSpPr>
          <p:spPr>
            <a:xfrm>
              <a:off x="7832632" y="3237840"/>
              <a:ext cx="9754" cy="19295"/>
            </a:xfrm>
            <a:custGeom>
              <a:avLst/>
              <a:gdLst/>
              <a:ahLst/>
              <a:cxnLst/>
              <a:rect l="l" t="t" r="r" b="b"/>
              <a:pathLst>
                <a:path w="411" h="813" extrusionOk="0">
                  <a:moveTo>
                    <a:pt x="206" y="1"/>
                  </a:moveTo>
                  <a:cubicBezTo>
                    <a:pt x="204" y="1"/>
                    <a:pt x="202" y="1"/>
                    <a:pt x="200" y="1"/>
                  </a:cubicBezTo>
                  <a:cubicBezTo>
                    <a:pt x="89" y="4"/>
                    <a:pt x="1" y="102"/>
                    <a:pt x="1" y="214"/>
                  </a:cubicBezTo>
                  <a:lnTo>
                    <a:pt x="1" y="600"/>
                  </a:lnTo>
                  <a:cubicBezTo>
                    <a:pt x="1" y="711"/>
                    <a:pt x="89" y="810"/>
                    <a:pt x="200" y="813"/>
                  </a:cubicBezTo>
                  <a:cubicBezTo>
                    <a:pt x="202" y="813"/>
                    <a:pt x="204" y="813"/>
                    <a:pt x="206" y="813"/>
                  </a:cubicBezTo>
                  <a:cubicBezTo>
                    <a:pt x="319" y="813"/>
                    <a:pt x="410" y="723"/>
                    <a:pt x="410" y="610"/>
                  </a:cubicBezTo>
                  <a:lnTo>
                    <a:pt x="410" y="207"/>
                  </a:lnTo>
                  <a:cubicBezTo>
                    <a:pt x="410" y="94"/>
                    <a:pt x="319" y="1"/>
                    <a:pt x="2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309" name="Google Shape;3355;p48">
              <a:extLst>
                <a:ext uri="{FF2B5EF4-FFF2-40B4-BE49-F238E27FC236}">
                  <a16:creationId xmlns:a16="http://schemas.microsoft.com/office/drawing/2014/main" id="{CA73FEE0-AC08-97CB-90E3-3974B6BF3FF7}"/>
                </a:ext>
              </a:extLst>
            </p:cNvPr>
            <p:cNvSpPr/>
            <p:nvPr/>
          </p:nvSpPr>
          <p:spPr>
            <a:xfrm>
              <a:off x="7651672" y="3385646"/>
              <a:ext cx="121795" cy="116811"/>
            </a:xfrm>
            <a:custGeom>
              <a:avLst/>
              <a:gdLst/>
              <a:ahLst/>
              <a:cxnLst/>
              <a:rect l="l" t="t" r="r" b="b"/>
              <a:pathLst>
                <a:path w="5132" h="4922" extrusionOk="0">
                  <a:moveTo>
                    <a:pt x="2505" y="0"/>
                  </a:moveTo>
                  <a:cubicBezTo>
                    <a:pt x="1151" y="0"/>
                    <a:pt x="27" y="1083"/>
                    <a:pt x="14" y="2437"/>
                  </a:cubicBezTo>
                  <a:cubicBezTo>
                    <a:pt x="0" y="3804"/>
                    <a:pt x="1110" y="4921"/>
                    <a:pt x="2474" y="4921"/>
                  </a:cubicBezTo>
                  <a:lnTo>
                    <a:pt x="2474" y="4918"/>
                  </a:lnTo>
                  <a:lnTo>
                    <a:pt x="5131" y="4918"/>
                  </a:lnTo>
                  <a:lnTo>
                    <a:pt x="3578" y="2461"/>
                  </a:lnTo>
                  <a:lnTo>
                    <a:pt x="51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310" name="Google Shape;3356;p48">
              <a:extLst>
                <a:ext uri="{FF2B5EF4-FFF2-40B4-BE49-F238E27FC236}">
                  <a16:creationId xmlns:a16="http://schemas.microsoft.com/office/drawing/2014/main" id="{D9311794-4DD4-22C4-6392-151A12ADBD00}"/>
                </a:ext>
              </a:extLst>
            </p:cNvPr>
            <p:cNvSpPr/>
            <p:nvPr/>
          </p:nvSpPr>
          <p:spPr>
            <a:xfrm>
              <a:off x="7737132" y="3405795"/>
              <a:ext cx="164276" cy="81070"/>
            </a:xfrm>
            <a:custGeom>
              <a:avLst/>
              <a:gdLst/>
              <a:ahLst/>
              <a:cxnLst/>
              <a:rect l="l" t="t" r="r" b="b"/>
              <a:pathLst>
                <a:path w="6922" h="3416" extrusionOk="0">
                  <a:moveTo>
                    <a:pt x="1022" y="1"/>
                  </a:moveTo>
                  <a:lnTo>
                    <a:pt x="0" y="1619"/>
                  </a:lnTo>
                  <a:lnTo>
                    <a:pt x="1137" y="3416"/>
                  </a:lnTo>
                  <a:lnTo>
                    <a:pt x="6922" y="3416"/>
                  </a:lnTo>
                  <a:lnTo>
                    <a:pt x="6922" y="2448"/>
                  </a:lnTo>
                  <a:cubicBezTo>
                    <a:pt x="6461" y="2448"/>
                    <a:pt x="6089" y="2075"/>
                    <a:pt x="6089" y="1615"/>
                  </a:cubicBezTo>
                  <a:cubicBezTo>
                    <a:pt x="6089" y="1158"/>
                    <a:pt x="6461" y="786"/>
                    <a:pt x="6922" y="786"/>
                  </a:cubicBezTo>
                  <a:lnTo>
                    <a:pt x="692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311" name="Google Shape;3357;p48">
              <a:extLst>
                <a:ext uri="{FF2B5EF4-FFF2-40B4-BE49-F238E27FC236}">
                  <a16:creationId xmlns:a16="http://schemas.microsoft.com/office/drawing/2014/main" id="{413657D8-2B26-126E-7DC1-232C4BFB6247}"/>
                </a:ext>
              </a:extLst>
            </p:cNvPr>
            <p:cNvSpPr/>
            <p:nvPr/>
          </p:nvSpPr>
          <p:spPr>
            <a:xfrm>
              <a:off x="7737536" y="3405795"/>
              <a:ext cx="163873" cy="38257"/>
            </a:xfrm>
            <a:custGeom>
              <a:avLst/>
              <a:gdLst/>
              <a:ahLst/>
              <a:cxnLst/>
              <a:rect l="l" t="t" r="r" b="b"/>
              <a:pathLst>
                <a:path w="6905" h="1612" extrusionOk="0">
                  <a:moveTo>
                    <a:pt x="1019" y="1"/>
                  </a:moveTo>
                  <a:lnTo>
                    <a:pt x="0" y="1612"/>
                  </a:lnTo>
                  <a:lnTo>
                    <a:pt x="6076" y="1612"/>
                  </a:lnTo>
                  <a:cubicBezTo>
                    <a:pt x="6076" y="1155"/>
                    <a:pt x="6448" y="783"/>
                    <a:pt x="6905" y="783"/>
                  </a:cubicBezTo>
                  <a:lnTo>
                    <a:pt x="6905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1312" name="Google Shape;3358;p48">
              <a:extLst>
                <a:ext uri="{FF2B5EF4-FFF2-40B4-BE49-F238E27FC236}">
                  <a16:creationId xmlns:a16="http://schemas.microsoft.com/office/drawing/2014/main" id="{46B6706C-20CE-6751-5AF0-94C0349ECE0D}"/>
                </a:ext>
              </a:extLst>
            </p:cNvPr>
            <p:cNvSpPr/>
            <p:nvPr/>
          </p:nvSpPr>
          <p:spPr>
            <a:xfrm>
              <a:off x="7714800" y="3385646"/>
              <a:ext cx="208063" cy="116811"/>
            </a:xfrm>
            <a:custGeom>
              <a:avLst/>
              <a:gdLst/>
              <a:ahLst/>
              <a:cxnLst/>
              <a:rect l="l" t="t" r="r" b="b"/>
              <a:pathLst>
                <a:path w="8767" h="4922" extrusionOk="0">
                  <a:moveTo>
                    <a:pt x="2474" y="0"/>
                  </a:moveTo>
                  <a:cubicBezTo>
                    <a:pt x="1110" y="0"/>
                    <a:pt x="0" y="1117"/>
                    <a:pt x="14" y="2484"/>
                  </a:cubicBezTo>
                  <a:cubicBezTo>
                    <a:pt x="27" y="3838"/>
                    <a:pt x="1151" y="4921"/>
                    <a:pt x="2505" y="4921"/>
                  </a:cubicBezTo>
                  <a:lnTo>
                    <a:pt x="7853" y="4921"/>
                  </a:lnTo>
                  <a:cubicBezTo>
                    <a:pt x="8364" y="4921"/>
                    <a:pt x="8766" y="4451"/>
                    <a:pt x="8651" y="3920"/>
                  </a:cubicBezTo>
                  <a:cubicBezTo>
                    <a:pt x="8573" y="3544"/>
                    <a:pt x="8228" y="3280"/>
                    <a:pt x="7842" y="3280"/>
                  </a:cubicBezTo>
                  <a:lnTo>
                    <a:pt x="2464" y="3280"/>
                  </a:lnTo>
                  <a:cubicBezTo>
                    <a:pt x="2007" y="3280"/>
                    <a:pt x="1632" y="2901"/>
                    <a:pt x="1645" y="2437"/>
                  </a:cubicBezTo>
                  <a:cubicBezTo>
                    <a:pt x="1659" y="1990"/>
                    <a:pt x="2038" y="1642"/>
                    <a:pt x="2485" y="1642"/>
                  </a:cubicBezTo>
                  <a:lnTo>
                    <a:pt x="7853" y="1642"/>
                  </a:lnTo>
                  <a:cubicBezTo>
                    <a:pt x="8364" y="1642"/>
                    <a:pt x="8763" y="1175"/>
                    <a:pt x="8651" y="643"/>
                  </a:cubicBezTo>
                  <a:cubicBezTo>
                    <a:pt x="8573" y="264"/>
                    <a:pt x="8228" y="0"/>
                    <a:pt x="7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</p:grpSp>
      <p:pic>
        <p:nvPicPr>
          <p:cNvPr id="2" name="Picture 1" descr="A cartoon of a person holding a globe&#10;&#10;Description automatically generated">
            <a:extLst>
              <a:ext uri="{FF2B5EF4-FFF2-40B4-BE49-F238E27FC236}">
                <a16:creationId xmlns:a16="http://schemas.microsoft.com/office/drawing/2014/main" id="{AAD4FCD6-DDB0-E67D-8296-83F295C81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0686" y="5932302"/>
            <a:ext cx="2134751" cy="2058072"/>
          </a:xfrm>
          <a:prstGeom prst="rect">
            <a:avLst/>
          </a:prstGeom>
        </p:spPr>
      </p:pic>
      <p:pic>
        <p:nvPicPr>
          <p:cNvPr id="3" name="Picture 2" descr="Cartoon a cartoon of a child sitting on a stack of books&#10;&#10;Description automatically generated">
            <a:extLst>
              <a:ext uri="{FF2B5EF4-FFF2-40B4-BE49-F238E27FC236}">
                <a16:creationId xmlns:a16="http://schemas.microsoft.com/office/drawing/2014/main" id="{418F54F1-DEE2-47B4-93FD-F66521ABDE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5335" y="5795417"/>
            <a:ext cx="2349453" cy="21960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9B7050-CA35-3305-49A5-0F7BAD4553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urly blank movie reel">
            <a:extLst>
              <a:ext uri="{FF2B5EF4-FFF2-40B4-BE49-F238E27FC236}">
                <a16:creationId xmlns:a16="http://schemas.microsoft.com/office/drawing/2014/main" id="{5541167B-CEFC-705A-1AA9-57A14814411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rcRect t="25000"/>
          <a:stretch/>
        </p:blipFill>
        <p:spPr>
          <a:xfrm>
            <a:off x="21" y="1219211"/>
            <a:ext cx="13004779" cy="73151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235" y="1347691"/>
            <a:ext cx="8534400" cy="1863268"/>
          </a:xfrm>
        </p:spPr>
        <p:txBody>
          <a:bodyPr>
            <a:normAutofit/>
          </a:bodyPr>
          <a:lstStyle/>
          <a:p>
            <a:r>
              <a:rPr lang="en-US" sz="10240" b="1">
                <a:solidFill>
                  <a:schemeClr val="tx1">
                    <a:lumMod val="95000"/>
                  </a:schemeClr>
                </a:solidFill>
                <a:latin typeface="Baguet Script"/>
              </a:rPr>
              <a:t>MOVIE  CLUB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FC4A05-B9B5-649D-3621-8A57464F7557}"/>
              </a:ext>
            </a:extLst>
          </p:cNvPr>
          <p:cNvSpPr txBox="1"/>
          <p:nvPr/>
        </p:nvSpPr>
        <p:spPr>
          <a:xfrm>
            <a:off x="148552" y="5960698"/>
            <a:ext cx="12705301" cy="24622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75390"/>
            <a:r>
              <a:rPr lang="en-US" sz="2560" b="1" kern="1200">
                <a:solidFill>
                  <a:prstClr val="white"/>
                </a:solidFill>
                <a:latin typeface="Century Gothic" panose="020B0502020202020204"/>
                <a:ea typeface="+mn-ea"/>
                <a:cs typeface="+mn-cs"/>
              </a:rPr>
              <a:t>Mondays in Room 234A During Lunch</a:t>
            </a:r>
            <a:endParaRPr lang="en-US" sz="1920" kern="1200">
              <a:solidFill>
                <a:prstClr val="white"/>
              </a:solidFill>
              <a:latin typeface="Century Gothic" panose="020B0502020202020204"/>
              <a:ea typeface="+mn-ea"/>
              <a:cs typeface="+mn-cs"/>
            </a:endParaRPr>
          </a:p>
          <a:p>
            <a:pPr defTabSz="975390"/>
            <a:endParaRPr lang="en-US" sz="2560" kern="1200">
              <a:solidFill>
                <a:prstClr val="white"/>
              </a:solidFill>
              <a:latin typeface="Century Gothic" panose="020B0502020202020204"/>
              <a:ea typeface="+mn-ea"/>
              <a:cs typeface="+mn-cs"/>
            </a:endParaRPr>
          </a:p>
          <a:p>
            <a:pPr defTabSz="975390"/>
            <a:r>
              <a:rPr lang="en-US" sz="2560" kern="1200">
                <a:solidFill>
                  <a:prstClr val="white"/>
                </a:solidFill>
                <a:latin typeface="Century Gothic" panose="020B0502020202020204"/>
                <a:ea typeface="+mn-ea"/>
                <a:cs typeface="+mn-cs"/>
              </a:rPr>
              <a:t>Interest meeting to discuss what films to watch </a:t>
            </a:r>
            <a:r>
              <a:rPr lang="en-US" sz="2560" b="1" kern="1200">
                <a:solidFill>
                  <a:prstClr val="white"/>
                </a:solidFill>
                <a:latin typeface="Century Gothic" panose="020B0502020202020204"/>
                <a:ea typeface="+mn-ea"/>
                <a:cs typeface="+mn-cs"/>
              </a:rPr>
              <a:t>Monday, September 9th </a:t>
            </a:r>
          </a:p>
          <a:p>
            <a:pPr defTabSz="975390"/>
            <a:endParaRPr lang="en-US" sz="2560" kern="1200">
              <a:solidFill>
                <a:prstClr val="white"/>
              </a:solidFill>
              <a:latin typeface="Century Gothic" panose="020B0502020202020204"/>
              <a:ea typeface="+mn-ea"/>
              <a:cs typeface="+mn-cs"/>
            </a:endParaRPr>
          </a:p>
          <a:p>
            <a:pPr defTabSz="975390"/>
            <a:r>
              <a:rPr lang="en-US" sz="2560" kern="1200">
                <a:solidFill>
                  <a:prstClr val="white"/>
                </a:solidFill>
                <a:latin typeface="Century Gothic" panose="020B0502020202020204"/>
                <a:ea typeface="+mn-ea"/>
                <a:cs typeface="+mn-cs"/>
              </a:rPr>
              <a:t>Questions: Email Ms. Bowling at  </a:t>
            </a:r>
            <a:r>
              <a:rPr lang="en-US" sz="2560" kern="1200">
                <a:solidFill>
                  <a:prstClr val="white"/>
                </a:solidFill>
                <a:latin typeface="Century Gothic" panose="020B050202020202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Bowling.Cynthia@SomersetCollegePrep.org</a:t>
            </a:r>
            <a:r>
              <a:rPr lang="en-US" sz="2560" kern="1200">
                <a:solidFill>
                  <a:prstClr val="white"/>
                </a:solidFill>
                <a:latin typeface="Century Gothic" panose="020B0502020202020204"/>
                <a:ea typeface="+mn-ea"/>
                <a:cs typeface="+mn-cs"/>
              </a:rPr>
              <a:t> or Caleb Jacques at </a:t>
            </a:r>
            <a:r>
              <a:rPr lang="en-US" sz="2560" kern="1200">
                <a:solidFill>
                  <a:prstClr val="white"/>
                </a:solidFill>
                <a:latin typeface="Century Gothic" panose="020B0502020202020204"/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cjacq005@somerset.colegia.org</a:t>
            </a:r>
            <a:r>
              <a:rPr lang="en-US" sz="2560" kern="1200">
                <a:solidFill>
                  <a:prstClr val="white"/>
                </a:solidFill>
                <a:latin typeface="Century Gothic" panose="020B0502020202020204"/>
                <a:ea typeface="+mn-lt"/>
                <a:cs typeface="+mn-lt"/>
              </a:rPr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9215AC4-AA4C-3C05-05CB-C10B8F6C67B1}"/>
              </a:ext>
            </a:extLst>
          </p:cNvPr>
          <p:cNvSpPr txBox="1">
            <a:spLocks/>
          </p:cNvSpPr>
          <p:nvPr/>
        </p:nvSpPr>
        <p:spPr>
          <a:xfrm>
            <a:off x="2428248" y="3609129"/>
            <a:ext cx="10448080" cy="2130771"/>
          </a:xfrm>
          <a:prstGeom prst="rect">
            <a:avLst/>
          </a:prstGeom>
          <a:effectLst/>
        </p:spPr>
        <p:txBody>
          <a:bodyPr vert="horz" lIns="97536" tIns="48768" rIns="97536" bIns="48768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487695"/>
            <a:r>
              <a:rPr lang="en-US" sz="7680" b="1">
                <a:solidFill>
                  <a:srgbClr val="C00000"/>
                </a:solidFill>
                <a:latin typeface="Baguet Script"/>
              </a:rPr>
              <a:t>To watch &amp; Discuss movies we love</a:t>
            </a:r>
            <a:endParaRPr lang="en-US" sz="7680">
              <a:solidFill>
                <a:srgbClr val="C00000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656725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2ED84-02C4-650C-985D-A8D9CAFB94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396" y="933489"/>
            <a:ext cx="12428450" cy="2546773"/>
          </a:xfrm>
        </p:spPr>
        <p:txBody>
          <a:bodyPr>
            <a:normAutofit fontScale="90000"/>
          </a:bodyPr>
          <a:lstStyle/>
          <a:p>
            <a:r>
              <a:rPr lang="en-US"/>
              <a:t>Middle School Volleyball Tryouts</a:t>
            </a:r>
            <a:br>
              <a:rPr lang="en-US"/>
            </a:br>
            <a:r>
              <a:rPr lang="en-US"/>
              <a:t>8/29 and 8/30 from 4:15-5:45 in the Gym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BCA627-77E8-A6AA-09B1-80D976CC03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37397" y="3731491"/>
            <a:ext cx="7669876" cy="4566458"/>
          </a:xfrm>
        </p:spPr>
        <p:txBody>
          <a:bodyPr>
            <a:normAutofit fontScale="92500" lnSpcReduction="10000"/>
          </a:bodyPr>
          <a:lstStyle/>
          <a:p>
            <a:pPr algn="l"/>
            <a:br>
              <a:rPr lang="en-US"/>
            </a:br>
            <a:r>
              <a:rPr lang="en-US" sz="3413" b="1" u="sng"/>
              <a:t>Tryouts are open to all middle school girls.</a:t>
            </a:r>
          </a:p>
          <a:p>
            <a:pPr marL="487695" indent="-487695" algn="l">
              <a:buFont typeface="Arial" panose="020B0604020202020204" pitchFamily="34" charset="0"/>
              <a:buChar char="•"/>
            </a:pPr>
            <a:r>
              <a:rPr lang="en-US" sz="3413"/>
              <a:t>This year we will be having ONE middle school team.</a:t>
            </a:r>
          </a:p>
          <a:p>
            <a:pPr marL="487695" indent="-487695" algn="l">
              <a:buFont typeface="Arial" panose="020B0604020202020204" pitchFamily="34" charset="0"/>
              <a:buChar char="•"/>
            </a:pPr>
            <a:r>
              <a:rPr lang="en-US" sz="3413"/>
              <a:t>If you plan on coming to tryouts, you must not be on any type of probation and GPA must be above 2.5.</a:t>
            </a:r>
          </a:p>
          <a:p>
            <a:pPr marL="487695" indent="-487695" algn="l">
              <a:buFont typeface="Arial" panose="020B0604020202020204" pitchFamily="34" charset="0"/>
              <a:buChar char="•"/>
            </a:pPr>
            <a:r>
              <a:rPr lang="en-US" sz="3413"/>
              <a:t>Bring athletic attire, sneakers, knee pads (if you have), and a water bottle</a:t>
            </a:r>
          </a:p>
        </p:txBody>
      </p:sp>
      <p:pic>
        <p:nvPicPr>
          <p:cNvPr id="1026" name="Picture 2" descr="Lexum Microfiber Volleyball - Baden Sports">
            <a:extLst>
              <a:ext uri="{FF2B5EF4-FFF2-40B4-BE49-F238E27FC236}">
                <a16:creationId xmlns:a16="http://schemas.microsoft.com/office/drawing/2014/main" id="{B2F83BFB-C574-FE47-6B1C-10D5F2E96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96" y="4233949"/>
            <a:ext cx="4064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6937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81E26-CCE9-4EC0-B8FD-A986B13D0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1608667"/>
            <a:ext cx="11216640" cy="1069100"/>
          </a:xfrm>
        </p:spPr>
        <p:txBody>
          <a:bodyPr/>
          <a:lstStyle/>
          <a:p>
            <a:r>
              <a:rPr lang="en-US" dirty="0"/>
              <a:t>Girls and Boys Soccer Club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851B8-1C74-4863-A2D5-3E1871753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0" y="2777067"/>
            <a:ext cx="11216640" cy="5030894"/>
          </a:xfrm>
        </p:spPr>
        <p:txBody>
          <a:bodyPr/>
          <a:lstStyle/>
          <a:p>
            <a:r>
              <a:rPr lang="en-US" dirty="0"/>
              <a:t>Tuesdays and Thursdays  </a:t>
            </a:r>
          </a:p>
          <a:p>
            <a:r>
              <a:rPr lang="en-US" dirty="0"/>
              <a:t>Will start September 3, 2024, from 4pm-5:15pm</a:t>
            </a:r>
          </a:p>
          <a:p>
            <a:r>
              <a:rPr lang="en-US" dirty="0"/>
              <a:t>On the Turf at SCPA.</a:t>
            </a:r>
          </a:p>
          <a:p>
            <a:r>
              <a:rPr lang="en-US" dirty="0"/>
              <a:t>Please be on time to pick-up at 5:15pm.</a:t>
            </a:r>
          </a:p>
          <a:p>
            <a:r>
              <a:rPr lang="en-US" dirty="0"/>
              <a:t>Will be on Sept 3,5,10,12,17,19,24,26 and Oct. 1,8</a:t>
            </a:r>
          </a:p>
          <a:p>
            <a:r>
              <a:rPr lang="en-US" dirty="0"/>
              <a:t>Remind Codes: For notifications</a:t>
            </a:r>
          </a:p>
          <a:p>
            <a:pPr lvl="1"/>
            <a:r>
              <a:rPr lang="en-US" dirty="0"/>
              <a:t>Send text to 81010 and text this message: @2425socc</a:t>
            </a:r>
          </a:p>
          <a:p>
            <a:pPr lvl="1"/>
            <a:r>
              <a:rPr lang="en-US" b="0" i="0" dirty="0">
                <a:effectLst/>
                <a:highlight>
                  <a:srgbClr val="FFFFFF"/>
                </a:highlight>
                <a:latin typeface="Segoe UI" panose="020B0502040204020203" pitchFamily="34" charset="0"/>
                <a:hlinkClick r:id="rId2" tooltip="Original URL: https://www.remind.com/join/2425socc. Click or tap if you trust this link."/>
              </a:rPr>
              <a:t>https://www.remind.com/join/2425socc</a:t>
            </a:r>
            <a:endParaRPr lang="en-US" dirty="0"/>
          </a:p>
        </p:txBody>
      </p:sp>
      <p:pic>
        <p:nvPicPr>
          <p:cNvPr id="5" name="Picture 4" descr="A football ball on the grass&#10;&#10;Description automatically generated with low confidence">
            <a:extLst>
              <a:ext uri="{FF2B5EF4-FFF2-40B4-BE49-F238E27FC236}">
                <a16:creationId xmlns:a16="http://schemas.microsoft.com/office/drawing/2014/main" id="{E1DFC5E7-366A-4B18-A666-2AB419C9E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729270" y="1369105"/>
            <a:ext cx="4085280" cy="3152630"/>
          </a:xfrm>
          <a:prstGeom prst="rect">
            <a:avLst/>
          </a:prstGeom>
        </p:spPr>
      </p:pic>
      <p:pic>
        <p:nvPicPr>
          <p:cNvPr id="7" name="Picture 6" descr="A football ball in the grass&#10;&#10;Description automatically generated with medium confidence">
            <a:extLst>
              <a:ext uri="{FF2B5EF4-FFF2-40B4-BE49-F238E27FC236}">
                <a16:creationId xmlns:a16="http://schemas.microsoft.com/office/drawing/2014/main" id="{DF6E8E2F-B4BA-4CEA-A2DD-442DC5E230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97619" y="6839919"/>
            <a:ext cx="12009562" cy="169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76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3004798" cy="2241358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670780" y="0"/>
            <a:ext cx="4334020" cy="2242008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81372" y="-5381373"/>
            <a:ext cx="2242057" cy="130048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374D64-2884-650A-7302-07BF1FEF7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36" y="496163"/>
            <a:ext cx="10713625" cy="1248326"/>
          </a:xfrm>
        </p:spPr>
        <p:txBody>
          <a:bodyPr anchor="ctr">
            <a:normAutofit/>
          </a:bodyPr>
          <a:lstStyle/>
          <a:p>
            <a:r>
              <a:rPr lang="en-US" sz="5000">
                <a:solidFill>
                  <a:srgbClr val="FFFFFF"/>
                </a:solidFill>
                <a:latin typeface="Arial Nova"/>
              </a:rPr>
              <a:t>Discipline</a:t>
            </a:r>
            <a:endParaRPr lang="en-US" sz="5000">
              <a:solidFill>
                <a:srgbClr val="FFFFFF"/>
              </a:solidFill>
            </a:endParaRP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E60CB731-A060-92BE-0379-2B8E048A89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3645239"/>
              </p:ext>
            </p:extLst>
          </p:nvPr>
        </p:nvGraphicFramePr>
        <p:xfrm>
          <a:off x="686993" y="3004556"/>
          <a:ext cx="11656351" cy="5963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5543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219200"/>
            <a:ext cx="13004800" cy="73152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pPr defTabSz="650230"/>
            <a:endParaRPr lang="en-US" sz="128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9429617">
            <a:off x="-752650" y="854370"/>
            <a:ext cx="4849366" cy="1475593"/>
          </a:xfrm>
          <a:custGeom>
            <a:avLst/>
            <a:gdLst/>
            <a:ahLst/>
            <a:cxnLst/>
            <a:rect l="l" t="t" r="r" b="b"/>
            <a:pathLst>
              <a:path w="6819421" h="2075052">
                <a:moveTo>
                  <a:pt x="0" y="0"/>
                </a:moveTo>
                <a:lnTo>
                  <a:pt x="6819421" y="0"/>
                </a:lnTo>
                <a:lnTo>
                  <a:pt x="6819421" y="2075053"/>
                </a:lnTo>
                <a:lnTo>
                  <a:pt x="0" y="20750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50230"/>
            <a:endParaRPr lang="en-US" sz="128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90690" flipH="1" flipV="1">
            <a:off x="1026919" y="617051"/>
            <a:ext cx="1290228" cy="4523922"/>
          </a:xfrm>
          <a:custGeom>
            <a:avLst/>
            <a:gdLst/>
            <a:ahLst/>
            <a:cxnLst/>
            <a:rect l="l" t="t" r="r" b="b"/>
            <a:pathLst>
              <a:path w="1814383" h="6361766">
                <a:moveTo>
                  <a:pt x="1814383" y="6361767"/>
                </a:moveTo>
                <a:lnTo>
                  <a:pt x="0" y="6361767"/>
                </a:lnTo>
                <a:lnTo>
                  <a:pt x="0" y="0"/>
                </a:lnTo>
                <a:lnTo>
                  <a:pt x="1814383" y="0"/>
                </a:lnTo>
                <a:lnTo>
                  <a:pt x="1814383" y="636176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50230"/>
            <a:endParaRPr lang="en-US" sz="128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1154782">
            <a:off x="9144042" y="7493835"/>
            <a:ext cx="4849366" cy="1475593"/>
          </a:xfrm>
          <a:custGeom>
            <a:avLst/>
            <a:gdLst/>
            <a:ahLst/>
            <a:cxnLst/>
            <a:rect l="l" t="t" r="r" b="b"/>
            <a:pathLst>
              <a:path w="6819421" h="2075052">
                <a:moveTo>
                  <a:pt x="0" y="0"/>
                </a:moveTo>
                <a:lnTo>
                  <a:pt x="6819421" y="0"/>
                </a:lnTo>
                <a:lnTo>
                  <a:pt x="6819421" y="2075052"/>
                </a:lnTo>
                <a:lnTo>
                  <a:pt x="0" y="20750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50230"/>
            <a:endParaRPr lang="en-US" sz="128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90690">
            <a:off x="10923611" y="4893030"/>
            <a:ext cx="1290228" cy="4523922"/>
          </a:xfrm>
          <a:custGeom>
            <a:avLst/>
            <a:gdLst/>
            <a:ahLst/>
            <a:cxnLst/>
            <a:rect l="l" t="t" r="r" b="b"/>
            <a:pathLst>
              <a:path w="1814383" h="6361766">
                <a:moveTo>
                  <a:pt x="0" y="0"/>
                </a:moveTo>
                <a:lnTo>
                  <a:pt x="1814383" y="0"/>
                </a:lnTo>
                <a:lnTo>
                  <a:pt x="1814383" y="6361766"/>
                </a:lnTo>
                <a:lnTo>
                  <a:pt x="0" y="63617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50230"/>
            <a:endParaRPr lang="en-US" sz="128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4302287">
            <a:off x="-1590099" y="-3207539"/>
            <a:ext cx="5115152" cy="5537377"/>
          </a:xfrm>
          <a:custGeom>
            <a:avLst/>
            <a:gdLst/>
            <a:ahLst/>
            <a:cxnLst/>
            <a:rect l="l" t="t" r="r" b="b"/>
            <a:pathLst>
              <a:path w="7193183" h="7786937">
                <a:moveTo>
                  <a:pt x="0" y="0"/>
                </a:moveTo>
                <a:lnTo>
                  <a:pt x="7193183" y="0"/>
                </a:lnTo>
                <a:lnTo>
                  <a:pt x="7193183" y="7786937"/>
                </a:lnTo>
                <a:lnTo>
                  <a:pt x="0" y="77869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50230"/>
            <a:endParaRPr lang="en-US" sz="128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9326555" flipH="1" flipV="1">
            <a:off x="10110275" y="7444756"/>
            <a:ext cx="5115152" cy="5537377"/>
          </a:xfrm>
          <a:custGeom>
            <a:avLst/>
            <a:gdLst/>
            <a:ahLst/>
            <a:cxnLst/>
            <a:rect l="l" t="t" r="r" b="b"/>
            <a:pathLst>
              <a:path w="7193183" h="7786937">
                <a:moveTo>
                  <a:pt x="7193183" y="7786938"/>
                </a:moveTo>
                <a:lnTo>
                  <a:pt x="0" y="7786938"/>
                </a:lnTo>
                <a:lnTo>
                  <a:pt x="0" y="0"/>
                </a:lnTo>
                <a:lnTo>
                  <a:pt x="7193183" y="0"/>
                </a:lnTo>
                <a:lnTo>
                  <a:pt x="7193183" y="7786938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50230"/>
            <a:endParaRPr lang="en-US" sz="128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2909531" y="2538900"/>
            <a:ext cx="7185739" cy="5236608"/>
          </a:xfrm>
          <a:custGeom>
            <a:avLst/>
            <a:gdLst/>
            <a:ahLst/>
            <a:cxnLst/>
            <a:rect l="l" t="t" r="r" b="b"/>
            <a:pathLst>
              <a:path w="10104946" h="7363980">
                <a:moveTo>
                  <a:pt x="10104946" y="0"/>
                </a:moveTo>
                <a:lnTo>
                  <a:pt x="0" y="0"/>
                </a:lnTo>
                <a:lnTo>
                  <a:pt x="0" y="7363979"/>
                </a:lnTo>
                <a:lnTo>
                  <a:pt x="10104946" y="7363979"/>
                </a:lnTo>
                <a:lnTo>
                  <a:pt x="10104946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50230"/>
            <a:endParaRPr lang="en-US" sz="128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203124">
            <a:off x="8620399" y="5490297"/>
            <a:ext cx="1141080" cy="935686"/>
          </a:xfrm>
          <a:custGeom>
            <a:avLst/>
            <a:gdLst/>
            <a:ahLst/>
            <a:cxnLst/>
            <a:rect l="l" t="t" r="r" b="b"/>
            <a:pathLst>
              <a:path w="1604644" h="1315808">
                <a:moveTo>
                  <a:pt x="0" y="0"/>
                </a:moveTo>
                <a:lnTo>
                  <a:pt x="1604644" y="0"/>
                </a:lnTo>
                <a:lnTo>
                  <a:pt x="1604644" y="1315808"/>
                </a:lnTo>
                <a:lnTo>
                  <a:pt x="0" y="13158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50230"/>
            <a:endParaRPr lang="en-US" sz="128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4473657">
            <a:off x="10193194" y="741663"/>
            <a:ext cx="4160173" cy="3364540"/>
          </a:xfrm>
          <a:custGeom>
            <a:avLst/>
            <a:gdLst/>
            <a:ahLst/>
            <a:cxnLst/>
            <a:rect l="l" t="t" r="r" b="b"/>
            <a:pathLst>
              <a:path w="5850243" h="4731384">
                <a:moveTo>
                  <a:pt x="0" y="0"/>
                </a:moveTo>
                <a:lnTo>
                  <a:pt x="5850242" y="0"/>
                </a:lnTo>
                <a:lnTo>
                  <a:pt x="5850242" y="4731384"/>
                </a:lnTo>
                <a:lnTo>
                  <a:pt x="0" y="47313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50230"/>
            <a:endParaRPr lang="en-US" sz="128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1124514">
            <a:off x="12070380" y="6007992"/>
            <a:ext cx="1555413" cy="3535030"/>
          </a:xfrm>
          <a:custGeom>
            <a:avLst/>
            <a:gdLst/>
            <a:ahLst/>
            <a:cxnLst/>
            <a:rect l="l" t="t" r="r" b="b"/>
            <a:pathLst>
              <a:path w="2187300" h="4971136">
                <a:moveTo>
                  <a:pt x="0" y="0"/>
                </a:moveTo>
                <a:lnTo>
                  <a:pt x="2187300" y="0"/>
                </a:lnTo>
                <a:lnTo>
                  <a:pt x="2187300" y="4971136"/>
                </a:lnTo>
                <a:lnTo>
                  <a:pt x="0" y="49711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50230"/>
            <a:endParaRPr lang="en-US" sz="128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9805870">
            <a:off x="-777707" y="902598"/>
            <a:ext cx="1555413" cy="3535030"/>
          </a:xfrm>
          <a:custGeom>
            <a:avLst/>
            <a:gdLst/>
            <a:ahLst/>
            <a:cxnLst/>
            <a:rect l="l" t="t" r="r" b="b"/>
            <a:pathLst>
              <a:path w="2187300" h="4971136">
                <a:moveTo>
                  <a:pt x="0" y="0"/>
                </a:moveTo>
                <a:lnTo>
                  <a:pt x="2187300" y="0"/>
                </a:lnTo>
                <a:lnTo>
                  <a:pt x="2187300" y="4971136"/>
                </a:lnTo>
                <a:lnTo>
                  <a:pt x="0" y="49711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50230"/>
            <a:endParaRPr lang="en-US" sz="128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112318" y="2599805"/>
            <a:ext cx="5562990" cy="2282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50230">
              <a:lnSpc>
                <a:spcPts val="8932"/>
              </a:lnSpc>
            </a:pPr>
            <a:r>
              <a:rPr lang="en-US" sz="7634" kern="1200" dirty="0">
                <a:solidFill>
                  <a:srgbClr val="50483A"/>
                </a:solidFill>
                <a:latin typeface="EFCO Brookshire"/>
                <a:ea typeface="EFCO Brookshire"/>
                <a:cs typeface="EFCO Brookshire"/>
                <a:sym typeface="EFCO Brookshire"/>
              </a:rPr>
              <a:t>Artists for</a:t>
            </a:r>
          </a:p>
          <a:p>
            <a:pPr algn="ctr" defTabSz="650230">
              <a:lnSpc>
                <a:spcPts val="8932"/>
              </a:lnSpc>
            </a:pPr>
            <a:r>
              <a:rPr lang="en-US" sz="7634" kern="1200" dirty="0">
                <a:solidFill>
                  <a:srgbClr val="50483A"/>
                </a:solidFill>
                <a:latin typeface="EFCO Brookshire"/>
                <a:ea typeface="EFCO Brookshire"/>
                <a:cs typeface="EFCO Brookshire"/>
                <a:sym typeface="EFCO Brookshire"/>
              </a:rPr>
              <a:t>a cause club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115852" y="4842933"/>
            <a:ext cx="5624230" cy="2055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50230">
              <a:lnSpc>
                <a:spcPts val="2685"/>
              </a:lnSpc>
            </a:pPr>
            <a:r>
              <a:rPr lang="en-US" sz="1918" kern="1200">
                <a:solidFill>
                  <a:srgbClr val="746953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Singer? Actor? Dancer? Painter?</a:t>
            </a:r>
          </a:p>
          <a:p>
            <a:pPr algn="ctr" defTabSz="650230">
              <a:lnSpc>
                <a:spcPts val="2685"/>
              </a:lnSpc>
            </a:pPr>
            <a:r>
              <a:rPr lang="en-US" sz="1918" kern="1200">
                <a:solidFill>
                  <a:srgbClr val="746953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Artist? Poet? Photographer?</a:t>
            </a:r>
          </a:p>
          <a:p>
            <a:pPr algn="ctr" defTabSz="650230">
              <a:lnSpc>
                <a:spcPts val="2685"/>
              </a:lnSpc>
            </a:pPr>
            <a:endParaRPr lang="en-US" sz="1918" kern="1200">
              <a:solidFill>
                <a:srgbClr val="746953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algn="ctr" defTabSz="650230">
              <a:lnSpc>
                <a:spcPts val="2685"/>
              </a:lnSpc>
            </a:pPr>
            <a:r>
              <a:rPr lang="en-US" sz="1918" kern="1200">
                <a:solidFill>
                  <a:srgbClr val="746953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JOIN A4AC!</a:t>
            </a:r>
          </a:p>
          <a:p>
            <a:pPr algn="ctr" defTabSz="650230">
              <a:lnSpc>
                <a:spcPts val="2685"/>
              </a:lnSpc>
            </a:pPr>
            <a:r>
              <a:rPr lang="en-US" sz="1918" kern="1200">
                <a:solidFill>
                  <a:srgbClr val="746953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Earn volunteer hours doing what you love!</a:t>
            </a:r>
          </a:p>
          <a:p>
            <a:pPr algn="ctr" defTabSz="650230">
              <a:lnSpc>
                <a:spcPts val="2685"/>
              </a:lnSpc>
            </a:pPr>
            <a:r>
              <a:rPr lang="en-US" sz="1918" kern="1200">
                <a:solidFill>
                  <a:srgbClr val="746953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Therapeutic arts, benefit concerts, and more!</a:t>
            </a:r>
          </a:p>
        </p:txBody>
      </p:sp>
      <p:sp>
        <p:nvSpPr>
          <p:cNvPr id="16" name="Freeform 16"/>
          <p:cNvSpPr/>
          <p:nvPr/>
        </p:nvSpPr>
        <p:spPr>
          <a:xfrm rot="4672127" flipH="1" flipV="1">
            <a:off x="-1456138" y="5664780"/>
            <a:ext cx="4160173" cy="3364540"/>
          </a:xfrm>
          <a:custGeom>
            <a:avLst/>
            <a:gdLst/>
            <a:ahLst/>
            <a:cxnLst/>
            <a:rect l="l" t="t" r="r" b="b"/>
            <a:pathLst>
              <a:path w="5850243" h="4731384">
                <a:moveTo>
                  <a:pt x="5850242" y="4731384"/>
                </a:moveTo>
                <a:lnTo>
                  <a:pt x="0" y="4731384"/>
                </a:lnTo>
                <a:lnTo>
                  <a:pt x="0" y="0"/>
                </a:lnTo>
                <a:lnTo>
                  <a:pt x="5850242" y="0"/>
                </a:lnTo>
                <a:lnTo>
                  <a:pt x="5850242" y="4731384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50230"/>
            <a:endParaRPr lang="en-US" sz="128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06420" y="1131147"/>
            <a:ext cx="11866859" cy="12903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50230">
              <a:lnSpc>
                <a:spcPts val="6503"/>
              </a:lnSpc>
            </a:pPr>
            <a:r>
              <a:rPr lang="en-US" sz="4645" kern="1200" dirty="0">
                <a:solidFill>
                  <a:srgbClr val="746953"/>
                </a:solidFill>
                <a:latin typeface="EFCO Brookshire"/>
                <a:ea typeface="EFCO Brookshire"/>
                <a:cs typeface="EFCO Brookshire"/>
                <a:sym typeface="EFCO Brookshire"/>
              </a:rPr>
              <a:t>Tuesdays during lunch in room 268</a:t>
            </a:r>
          </a:p>
          <a:p>
            <a:pPr algn="ctr" defTabSz="650230">
              <a:lnSpc>
                <a:spcPts val="3915"/>
              </a:lnSpc>
            </a:pPr>
            <a:r>
              <a:rPr lang="en-US" sz="2796" kern="1200" dirty="0">
                <a:solidFill>
                  <a:srgbClr val="746953"/>
                </a:solidFill>
                <a:latin typeface="EFCO Brookshire"/>
                <a:ea typeface="EFCO Brookshire"/>
                <a:cs typeface="EFCO Brookshire"/>
                <a:sym typeface="EFCO Brookshire"/>
              </a:rPr>
              <a:t>2nd </a:t>
            </a:r>
            <a:r>
              <a:rPr lang="en-US" sz="2796" kern="1200" dirty="0" err="1">
                <a:solidFill>
                  <a:srgbClr val="746953"/>
                </a:solidFill>
                <a:latin typeface="EFCO Brookshire"/>
                <a:ea typeface="EFCO Brookshire"/>
                <a:cs typeface="EFCO Brookshire"/>
                <a:sym typeface="EFCO Brookshire"/>
              </a:rPr>
              <a:t>wednesday</a:t>
            </a:r>
            <a:r>
              <a:rPr lang="en-US" sz="2796" kern="1200" dirty="0">
                <a:solidFill>
                  <a:srgbClr val="746953"/>
                </a:solidFill>
                <a:latin typeface="EFCO Brookshire"/>
                <a:ea typeface="EFCO Brookshire"/>
                <a:cs typeface="EFCO Brookshire"/>
                <a:sym typeface="EFCO Brookshire"/>
              </a:rPr>
              <a:t> of each month after school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64D1A-934B-06C3-69F1-D5F47CE89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School Clubs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AC479-4C80-A7F1-F62D-F36FC50F80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Chorus- Highschool: Afterschool 4-5:30 Mondays in 268C</a:t>
            </a:r>
          </a:p>
          <a:p>
            <a:r>
              <a:rPr lang="en-US" dirty="0"/>
              <a:t>Movie Club- Mondays, at lunch in 234A</a:t>
            </a:r>
          </a:p>
          <a:p>
            <a:r>
              <a:rPr lang="en-US" dirty="0"/>
              <a:t>Florida Future Educators of America (FFEA)- Tuesdays at lunch in 164C</a:t>
            </a:r>
          </a:p>
          <a:p>
            <a:r>
              <a:rPr lang="en-US" dirty="0"/>
              <a:t>Artists for a Cause- Tuesdays at lunch in 268C and 2</a:t>
            </a:r>
            <a:r>
              <a:rPr lang="en-US" baseline="30000" dirty="0"/>
              <a:t>nd</a:t>
            </a:r>
            <a:r>
              <a:rPr lang="en-US" dirty="0"/>
              <a:t> Wednesday of the month, afterschool in 268C</a:t>
            </a:r>
          </a:p>
          <a:p>
            <a:r>
              <a:rPr lang="en-US" dirty="0"/>
              <a:t>Community Service Club- Wednesdays at lunch in 232A</a:t>
            </a:r>
          </a:p>
          <a:p>
            <a:r>
              <a:rPr lang="en-US" dirty="0"/>
              <a:t>Chess Club- Thursdays at lunch in 234A</a:t>
            </a:r>
          </a:p>
          <a:p>
            <a:r>
              <a:rPr lang="en-US" dirty="0"/>
              <a:t>Chorus- Middle School: Afterschool 4-5:30 Thursdays in 265C</a:t>
            </a:r>
          </a:p>
          <a:p>
            <a:r>
              <a:rPr lang="en-US" dirty="0"/>
              <a:t>Spartans Against Destructive Decisions (S.A.D.D) – Thursdays at lunch in 129A</a:t>
            </a:r>
          </a:p>
          <a:p>
            <a:r>
              <a:rPr lang="en-US" dirty="0"/>
              <a:t>Science Olympiad- Fridays at lunch in 247B</a:t>
            </a:r>
          </a:p>
          <a:p>
            <a:r>
              <a:rPr lang="en-US" dirty="0"/>
              <a:t>Music Club- Fridays at lunch in 241B</a:t>
            </a:r>
          </a:p>
          <a:p>
            <a:r>
              <a:rPr lang="en-US" dirty="0"/>
              <a:t>GSA- Fridays, at lunch, in 169C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6695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F0109A-9406-5962-27FD-ABD982D4A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59" y="339255"/>
            <a:ext cx="11753088" cy="2040057"/>
          </a:xfrm>
        </p:spPr>
        <p:txBody>
          <a:bodyPr anchor="b">
            <a:normAutofit/>
          </a:bodyPr>
          <a:lstStyle/>
          <a:p>
            <a:r>
              <a:rPr lang="en-US" sz="6700"/>
              <a:t>Interested in starting a school club?</a:t>
            </a:r>
          </a:p>
        </p:txBody>
      </p:sp>
      <p:sp>
        <p:nvSpPr>
          <p:cNvPr id="4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659" y="2391529"/>
            <a:ext cx="11704320" cy="26009"/>
          </a:xfrm>
          <a:custGeom>
            <a:avLst/>
            <a:gdLst>
              <a:gd name="connsiteX0" fmla="*/ 0 w 11704320"/>
              <a:gd name="connsiteY0" fmla="*/ 0 h 26009"/>
              <a:gd name="connsiteX1" fmla="*/ 337360 w 11704320"/>
              <a:gd name="connsiteY1" fmla="*/ 0 h 26009"/>
              <a:gd name="connsiteX2" fmla="*/ 1259936 w 11704320"/>
              <a:gd name="connsiteY2" fmla="*/ 0 h 26009"/>
              <a:gd name="connsiteX3" fmla="*/ 1948425 w 11704320"/>
              <a:gd name="connsiteY3" fmla="*/ 0 h 26009"/>
              <a:gd name="connsiteX4" fmla="*/ 228578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507915 w 11704320"/>
              <a:gd name="connsiteY8" fmla="*/ 0 h 26009"/>
              <a:gd name="connsiteX9" fmla="*/ 5845275 w 11704320"/>
              <a:gd name="connsiteY9" fmla="*/ 0 h 26009"/>
              <a:gd name="connsiteX10" fmla="*/ 6533765 w 11704320"/>
              <a:gd name="connsiteY10" fmla="*/ 0 h 26009"/>
              <a:gd name="connsiteX11" fmla="*/ 7105211 w 11704320"/>
              <a:gd name="connsiteY11" fmla="*/ 0 h 26009"/>
              <a:gd name="connsiteX12" fmla="*/ 7442571 w 11704320"/>
              <a:gd name="connsiteY12" fmla="*/ 0 h 26009"/>
              <a:gd name="connsiteX13" fmla="*/ 8365146 w 11704320"/>
              <a:gd name="connsiteY13" fmla="*/ 0 h 26009"/>
              <a:gd name="connsiteX14" fmla="*/ 8702506 w 11704320"/>
              <a:gd name="connsiteY14" fmla="*/ 0 h 26009"/>
              <a:gd name="connsiteX15" fmla="*/ 9039866 w 11704320"/>
              <a:gd name="connsiteY15" fmla="*/ 0 h 26009"/>
              <a:gd name="connsiteX16" fmla="*/ 9611312 w 11704320"/>
              <a:gd name="connsiteY16" fmla="*/ 0 h 26009"/>
              <a:gd name="connsiteX17" fmla="*/ 10299802 w 11704320"/>
              <a:gd name="connsiteY17" fmla="*/ 0 h 26009"/>
              <a:gd name="connsiteX18" fmla="*/ 11105334 w 11704320"/>
              <a:gd name="connsiteY18" fmla="*/ 0 h 26009"/>
              <a:gd name="connsiteX19" fmla="*/ 11704320 w 11704320"/>
              <a:gd name="connsiteY19" fmla="*/ 0 h 26009"/>
              <a:gd name="connsiteX20" fmla="*/ 11704320 w 11704320"/>
              <a:gd name="connsiteY20" fmla="*/ 26009 h 26009"/>
              <a:gd name="connsiteX21" fmla="*/ 10781744 w 11704320"/>
              <a:gd name="connsiteY21" fmla="*/ 26009 h 26009"/>
              <a:gd name="connsiteX22" fmla="*/ 10093255 w 11704320"/>
              <a:gd name="connsiteY22" fmla="*/ 26009 h 26009"/>
              <a:gd name="connsiteX23" fmla="*/ 9755895 w 11704320"/>
              <a:gd name="connsiteY23" fmla="*/ 26009 h 26009"/>
              <a:gd name="connsiteX24" fmla="*/ 9067406 w 11704320"/>
              <a:gd name="connsiteY24" fmla="*/ 26009 h 26009"/>
              <a:gd name="connsiteX25" fmla="*/ 8261873 w 11704320"/>
              <a:gd name="connsiteY25" fmla="*/ 26009 h 26009"/>
              <a:gd name="connsiteX26" fmla="*/ 7573384 w 11704320"/>
              <a:gd name="connsiteY26" fmla="*/ 26009 h 26009"/>
              <a:gd name="connsiteX27" fmla="*/ 6767851 w 11704320"/>
              <a:gd name="connsiteY27" fmla="*/ 26009 h 26009"/>
              <a:gd name="connsiteX28" fmla="*/ 5962318 w 11704320"/>
              <a:gd name="connsiteY28" fmla="*/ 26009 h 26009"/>
              <a:gd name="connsiteX29" fmla="*/ 5624958 w 11704320"/>
              <a:gd name="connsiteY29" fmla="*/ 26009 h 26009"/>
              <a:gd name="connsiteX30" fmla="*/ 5170555 w 11704320"/>
              <a:gd name="connsiteY30" fmla="*/ 26009 h 26009"/>
              <a:gd name="connsiteX31" fmla="*/ 4599109 w 11704320"/>
              <a:gd name="connsiteY31" fmla="*/ 26009 h 26009"/>
              <a:gd name="connsiteX32" fmla="*/ 3910620 w 11704320"/>
              <a:gd name="connsiteY32" fmla="*/ 26009 h 26009"/>
              <a:gd name="connsiteX33" fmla="*/ 2988044 w 11704320"/>
              <a:gd name="connsiteY33" fmla="*/ 26009 h 26009"/>
              <a:gd name="connsiteX34" fmla="*/ 2182511 w 11704320"/>
              <a:gd name="connsiteY34" fmla="*/ 26009 h 26009"/>
              <a:gd name="connsiteX35" fmla="*/ 1494022 w 11704320"/>
              <a:gd name="connsiteY35" fmla="*/ 26009 h 26009"/>
              <a:gd name="connsiteX36" fmla="*/ 688489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  <a:gd name="connsiteX0" fmla="*/ 0 w 11704320"/>
              <a:gd name="connsiteY0" fmla="*/ 0 h 26009"/>
              <a:gd name="connsiteX1" fmla="*/ 454403 w 11704320"/>
              <a:gd name="connsiteY1" fmla="*/ 0 h 26009"/>
              <a:gd name="connsiteX2" fmla="*/ 791763 w 11704320"/>
              <a:gd name="connsiteY2" fmla="*/ 0 h 26009"/>
              <a:gd name="connsiteX3" fmla="*/ 1246166 w 11704320"/>
              <a:gd name="connsiteY3" fmla="*/ 0 h 26009"/>
              <a:gd name="connsiteX4" fmla="*/ 193465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156786 w 11704320"/>
              <a:gd name="connsiteY8" fmla="*/ 0 h 26009"/>
              <a:gd name="connsiteX9" fmla="*/ 5962318 w 11704320"/>
              <a:gd name="connsiteY9" fmla="*/ 0 h 26009"/>
              <a:gd name="connsiteX10" fmla="*/ 6650808 w 11704320"/>
              <a:gd name="connsiteY10" fmla="*/ 0 h 26009"/>
              <a:gd name="connsiteX11" fmla="*/ 7222254 w 11704320"/>
              <a:gd name="connsiteY11" fmla="*/ 0 h 26009"/>
              <a:gd name="connsiteX12" fmla="*/ 8027787 w 11704320"/>
              <a:gd name="connsiteY12" fmla="*/ 0 h 26009"/>
              <a:gd name="connsiteX13" fmla="*/ 8365146 w 11704320"/>
              <a:gd name="connsiteY13" fmla="*/ 0 h 26009"/>
              <a:gd name="connsiteX14" fmla="*/ 8936593 w 11704320"/>
              <a:gd name="connsiteY14" fmla="*/ 0 h 26009"/>
              <a:gd name="connsiteX15" fmla="*/ 9625082 w 11704320"/>
              <a:gd name="connsiteY15" fmla="*/ 0 h 26009"/>
              <a:gd name="connsiteX16" fmla="*/ 10430615 w 11704320"/>
              <a:gd name="connsiteY16" fmla="*/ 0 h 26009"/>
              <a:gd name="connsiteX17" fmla="*/ 11704320 w 11704320"/>
              <a:gd name="connsiteY17" fmla="*/ 0 h 26009"/>
              <a:gd name="connsiteX18" fmla="*/ 11704320 w 11704320"/>
              <a:gd name="connsiteY18" fmla="*/ 26009 h 26009"/>
              <a:gd name="connsiteX19" fmla="*/ 11015831 w 11704320"/>
              <a:gd name="connsiteY19" fmla="*/ 26009 h 26009"/>
              <a:gd name="connsiteX20" fmla="*/ 10327341 w 11704320"/>
              <a:gd name="connsiteY20" fmla="*/ 26009 h 26009"/>
              <a:gd name="connsiteX21" fmla="*/ 9872938 w 11704320"/>
              <a:gd name="connsiteY21" fmla="*/ 26009 h 26009"/>
              <a:gd name="connsiteX22" fmla="*/ 8950362 w 11704320"/>
              <a:gd name="connsiteY22" fmla="*/ 26009 h 26009"/>
              <a:gd name="connsiteX23" fmla="*/ 8613003 w 11704320"/>
              <a:gd name="connsiteY23" fmla="*/ 26009 h 26009"/>
              <a:gd name="connsiteX24" fmla="*/ 7924513 w 11704320"/>
              <a:gd name="connsiteY24" fmla="*/ 26009 h 26009"/>
              <a:gd name="connsiteX25" fmla="*/ 7587153 w 11704320"/>
              <a:gd name="connsiteY25" fmla="*/ 26009 h 26009"/>
              <a:gd name="connsiteX26" fmla="*/ 7132750 w 11704320"/>
              <a:gd name="connsiteY26" fmla="*/ 26009 h 26009"/>
              <a:gd name="connsiteX27" fmla="*/ 6327218 w 11704320"/>
              <a:gd name="connsiteY27" fmla="*/ 26009 h 26009"/>
              <a:gd name="connsiteX28" fmla="*/ 5404642 w 11704320"/>
              <a:gd name="connsiteY28" fmla="*/ 26009 h 26009"/>
              <a:gd name="connsiteX29" fmla="*/ 4950239 w 11704320"/>
              <a:gd name="connsiteY29" fmla="*/ 26009 h 26009"/>
              <a:gd name="connsiteX30" fmla="*/ 4261749 w 11704320"/>
              <a:gd name="connsiteY30" fmla="*/ 26009 h 26009"/>
              <a:gd name="connsiteX31" fmla="*/ 3807346 w 11704320"/>
              <a:gd name="connsiteY31" fmla="*/ 26009 h 26009"/>
              <a:gd name="connsiteX32" fmla="*/ 3001814 w 11704320"/>
              <a:gd name="connsiteY32" fmla="*/ 26009 h 26009"/>
              <a:gd name="connsiteX33" fmla="*/ 2430368 w 11704320"/>
              <a:gd name="connsiteY33" fmla="*/ 26009 h 26009"/>
              <a:gd name="connsiteX34" fmla="*/ 1975965 w 11704320"/>
              <a:gd name="connsiteY34" fmla="*/ 26009 h 26009"/>
              <a:gd name="connsiteX35" fmla="*/ 1638605 w 11704320"/>
              <a:gd name="connsiteY35" fmla="*/ 26009 h 26009"/>
              <a:gd name="connsiteX36" fmla="*/ 950115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704320" h="26009" fill="none" extrusionOk="0">
                <a:moveTo>
                  <a:pt x="0" y="0"/>
                </a:moveTo>
                <a:cubicBezTo>
                  <a:pt x="78877" y="20833"/>
                  <a:pt x="230950" y="8031"/>
                  <a:pt x="337360" y="0"/>
                </a:cubicBezTo>
                <a:cubicBezTo>
                  <a:pt x="359197" y="38346"/>
                  <a:pt x="882272" y="4974"/>
                  <a:pt x="1259936" y="0"/>
                </a:cubicBezTo>
                <a:cubicBezTo>
                  <a:pt x="1679535" y="-7585"/>
                  <a:pt x="1784526" y="-22890"/>
                  <a:pt x="1948425" y="0"/>
                </a:cubicBezTo>
                <a:cubicBezTo>
                  <a:pt x="2116420" y="28632"/>
                  <a:pt x="2220017" y="-6137"/>
                  <a:pt x="2285785" y="0"/>
                </a:cubicBezTo>
                <a:cubicBezTo>
                  <a:pt x="2378427" y="-20759"/>
                  <a:pt x="2567810" y="-2088"/>
                  <a:pt x="2740188" y="0"/>
                </a:cubicBezTo>
                <a:cubicBezTo>
                  <a:pt x="2854786" y="47118"/>
                  <a:pt x="3275234" y="53950"/>
                  <a:pt x="3662764" y="0"/>
                </a:cubicBezTo>
                <a:cubicBezTo>
                  <a:pt x="4067964" y="-66753"/>
                  <a:pt x="4283655" y="7306"/>
                  <a:pt x="4585339" y="0"/>
                </a:cubicBezTo>
                <a:cubicBezTo>
                  <a:pt x="4925022" y="-5795"/>
                  <a:pt x="5048718" y="14814"/>
                  <a:pt x="5507915" y="0"/>
                </a:cubicBezTo>
                <a:cubicBezTo>
                  <a:pt x="5941954" y="21326"/>
                  <a:pt x="5774157" y="26813"/>
                  <a:pt x="5845275" y="0"/>
                </a:cubicBezTo>
                <a:cubicBezTo>
                  <a:pt x="5918462" y="-17591"/>
                  <a:pt x="6334401" y="7078"/>
                  <a:pt x="6533765" y="0"/>
                </a:cubicBezTo>
                <a:cubicBezTo>
                  <a:pt x="6746386" y="5692"/>
                  <a:pt x="6935586" y="-27213"/>
                  <a:pt x="7105211" y="0"/>
                </a:cubicBezTo>
                <a:cubicBezTo>
                  <a:pt x="7244772" y="11158"/>
                  <a:pt x="7363952" y="-19901"/>
                  <a:pt x="7442571" y="0"/>
                </a:cubicBezTo>
                <a:cubicBezTo>
                  <a:pt x="7506708" y="-5825"/>
                  <a:pt x="8104657" y="-22997"/>
                  <a:pt x="8365146" y="0"/>
                </a:cubicBezTo>
                <a:cubicBezTo>
                  <a:pt x="8577188" y="26884"/>
                  <a:pt x="8601756" y="-7133"/>
                  <a:pt x="8702506" y="0"/>
                </a:cubicBezTo>
                <a:cubicBezTo>
                  <a:pt x="8806187" y="6961"/>
                  <a:pt x="8954166" y="18559"/>
                  <a:pt x="9039866" y="0"/>
                </a:cubicBezTo>
                <a:cubicBezTo>
                  <a:pt x="9128896" y="-3039"/>
                  <a:pt x="9446000" y="-35549"/>
                  <a:pt x="9611312" y="0"/>
                </a:cubicBezTo>
                <a:cubicBezTo>
                  <a:pt x="9796956" y="-2020"/>
                  <a:pt x="10022804" y="73459"/>
                  <a:pt x="10299802" y="0"/>
                </a:cubicBezTo>
                <a:cubicBezTo>
                  <a:pt x="10542070" y="-32347"/>
                  <a:pt x="10730474" y="-10605"/>
                  <a:pt x="11105334" y="0"/>
                </a:cubicBezTo>
                <a:cubicBezTo>
                  <a:pt x="11477894" y="32066"/>
                  <a:pt x="11591015" y="3610"/>
                  <a:pt x="11704320" y="0"/>
                </a:cubicBezTo>
                <a:cubicBezTo>
                  <a:pt x="11705795" y="9862"/>
                  <a:pt x="11704765" y="19663"/>
                  <a:pt x="11704320" y="26009"/>
                </a:cubicBezTo>
                <a:cubicBezTo>
                  <a:pt x="11292914" y="774"/>
                  <a:pt x="11103165" y="13170"/>
                  <a:pt x="10781744" y="26009"/>
                </a:cubicBezTo>
                <a:cubicBezTo>
                  <a:pt x="10455572" y="14952"/>
                  <a:pt x="10256566" y="19099"/>
                  <a:pt x="10093255" y="26009"/>
                </a:cubicBezTo>
                <a:cubicBezTo>
                  <a:pt x="9930809" y="62221"/>
                  <a:pt x="9859958" y="37223"/>
                  <a:pt x="9755895" y="26009"/>
                </a:cubicBezTo>
                <a:cubicBezTo>
                  <a:pt x="9656144" y="32862"/>
                  <a:pt x="9262141" y="12827"/>
                  <a:pt x="9067406" y="26009"/>
                </a:cubicBezTo>
                <a:cubicBezTo>
                  <a:pt x="8858757" y="27291"/>
                  <a:pt x="8449374" y="19439"/>
                  <a:pt x="8261873" y="26009"/>
                </a:cubicBezTo>
                <a:cubicBezTo>
                  <a:pt x="8103099" y="31937"/>
                  <a:pt x="7736448" y="21685"/>
                  <a:pt x="7573384" y="26009"/>
                </a:cubicBezTo>
                <a:cubicBezTo>
                  <a:pt x="7414521" y="15354"/>
                  <a:pt x="7148871" y="53363"/>
                  <a:pt x="6767851" y="26009"/>
                </a:cubicBezTo>
                <a:cubicBezTo>
                  <a:pt x="6377992" y="35763"/>
                  <a:pt x="6324832" y="58744"/>
                  <a:pt x="5962318" y="26009"/>
                </a:cubicBezTo>
                <a:cubicBezTo>
                  <a:pt x="5606440" y="29831"/>
                  <a:pt x="5809598" y="48042"/>
                  <a:pt x="5624958" y="26009"/>
                </a:cubicBezTo>
                <a:cubicBezTo>
                  <a:pt x="5471306" y="9213"/>
                  <a:pt x="5354875" y="44322"/>
                  <a:pt x="5170555" y="26009"/>
                </a:cubicBezTo>
                <a:cubicBezTo>
                  <a:pt x="5008105" y="27"/>
                  <a:pt x="4716134" y="72541"/>
                  <a:pt x="4599109" y="26009"/>
                </a:cubicBezTo>
                <a:cubicBezTo>
                  <a:pt x="4407258" y="13025"/>
                  <a:pt x="4199708" y="117410"/>
                  <a:pt x="3910620" y="26009"/>
                </a:cubicBezTo>
                <a:cubicBezTo>
                  <a:pt x="3681147" y="-21262"/>
                  <a:pt x="3318868" y="15041"/>
                  <a:pt x="2988044" y="26009"/>
                </a:cubicBezTo>
                <a:cubicBezTo>
                  <a:pt x="2593214" y="31425"/>
                  <a:pt x="2511442" y="6798"/>
                  <a:pt x="2182511" y="26009"/>
                </a:cubicBezTo>
                <a:cubicBezTo>
                  <a:pt x="1860201" y="52413"/>
                  <a:pt x="1667643" y="26384"/>
                  <a:pt x="1494022" y="26009"/>
                </a:cubicBezTo>
                <a:cubicBezTo>
                  <a:pt x="1250095" y="52796"/>
                  <a:pt x="1024251" y="50761"/>
                  <a:pt x="688489" y="26009"/>
                </a:cubicBezTo>
                <a:cubicBezTo>
                  <a:pt x="328724" y="-22515"/>
                  <a:pt x="244214" y="46296"/>
                  <a:pt x="0" y="26009"/>
                </a:cubicBezTo>
                <a:cubicBezTo>
                  <a:pt x="474" y="17123"/>
                  <a:pt x="636" y="11294"/>
                  <a:pt x="0" y="0"/>
                </a:cubicBezTo>
                <a:close/>
              </a:path>
              <a:path w="11704320" h="26009" stroke="0" extrusionOk="0">
                <a:moveTo>
                  <a:pt x="0" y="0"/>
                </a:moveTo>
                <a:cubicBezTo>
                  <a:pt x="105625" y="-10953"/>
                  <a:pt x="231440" y="930"/>
                  <a:pt x="454403" y="0"/>
                </a:cubicBezTo>
                <a:cubicBezTo>
                  <a:pt x="654922" y="-23513"/>
                  <a:pt x="685640" y="-3378"/>
                  <a:pt x="791763" y="0"/>
                </a:cubicBezTo>
                <a:cubicBezTo>
                  <a:pt x="901741" y="-4549"/>
                  <a:pt x="1049539" y="30146"/>
                  <a:pt x="1246166" y="0"/>
                </a:cubicBezTo>
                <a:cubicBezTo>
                  <a:pt x="1487923" y="-27401"/>
                  <a:pt x="1779230" y="33219"/>
                  <a:pt x="1934655" y="0"/>
                </a:cubicBezTo>
                <a:cubicBezTo>
                  <a:pt x="2137579" y="-35698"/>
                  <a:pt x="2503650" y="-38312"/>
                  <a:pt x="2740188" y="0"/>
                </a:cubicBezTo>
                <a:cubicBezTo>
                  <a:pt x="2991225" y="95176"/>
                  <a:pt x="3203787" y="-69659"/>
                  <a:pt x="3662764" y="0"/>
                </a:cubicBezTo>
                <a:cubicBezTo>
                  <a:pt x="4079248" y="37882"/>
                  <a:pt x="4322014" y="-22796"/>
                  <a:pt x="4585339" y="0"/>
                </a:cubicBezTo>
                <a:cubicBezTo>
                  <a:pt x="4838421" y="-19110"/>
                  <a:pt x="4935662" y="15332"/>
                  <a:pt x="5156786" y="0"/>
                </a:cubicBezTo>
                <a:cubicBezTo>
                  <a:pt x="5335838" y="-27215"/>
                  <a:pt x="5724781" y="-41065"/>
                  <a:pt x="5962318" y="0"/>
                </a:cubicBezTo>
                <a:cubicBezTo>
                  <a:pt x="6239903" y="5097"/>
                  <a:pt x="6355370" y="-32329"/>
                  <a:pt x="6650808" y="0"/>
                </a:cubicBezTo>
                <a:cubicBezTo>
                  <a:pt x="6968444" y="8323"/>
                  <a:pt x="7069437" y="40995"/>
                  <a:pt x="7222254" y="0"/>
                </a:cubicBezTo>
                <a:cubicBezTo>
                  <a:pt x="7350711" y="-56727"/>
                  <a:pt x="7744949" y="-35005"/>
                  <a:pt x="8027787" y="0"/>
                </a:cubicBezTo>
                <a:cubicBezTo>
                  <a:pt x="8311624" y="22057"/>
                  <a:pt x="8250654" y="17116"/>
                  <a:pt x="8365146" y="0"/>
                </a:cubicBezTo>
                <a:cubicBezTo>
                  <a:pt x="8505227" y="21822"/>
                  <a:pt x="8670537" y="-39115"/>
                  <a:pt x="8936593" y="0"/>
                </a:cubicBezTo>
                <a:cubicBezTo>
                  <a:pt x="9211941" y="18365"/>
                  <a:pt x="9423945" y="-13895"/>
                  <a:pt x="9625082" y="0"/>
                </a:cubicBezTo>
                <a:cubicBezTo>
                  <a:pt x="9790397" y="-1630"/>
                  <a:pt x="10196582" y="27431"/>
                  <a:pt x="10430615" y="0"/>
                </a:cubicBezTo>
                <a:cubicBezTo>
                  <a:pt x="10678470" y="-4539"/>
                  <a:pt x="11259152" y="67824"/>
                  <a:pt x="11704320" y="0"/>
                </a:cubicBezTo>
                <a:cubicBezTo>
                  <a:pt x="11703719" y="6090"/>
                  <a:pt x="11703775" y="12993"/>
                  <a:pt x="11704320" y="26009"/>
                </a:cubicBezTo>
                <a:cubicBezTo>
                  <a:pt x="11459626" y="1124"/>
                  <a:pt x="11223798" y="57117"/>
                  <a:pt x="11015831" y="26009"/>
                </a:cubicBezTo>
                <a:cubicBezTo>
                  <a:pt x="10807776" y="-16253"/>
                  <a:pt x="10563419" y="41063"/>
                  <a:pt x="10327341" y="26009"/>
                </a:cubicBezTo>
                <a:cubicBezTo>
                  <a:pt x="10135728" y="19676"/>
                  <a:pt x="9988702" y="58781"/>
                  <a:pt x="9872938" y="26009"/>
                </a:cubicBezTo>
                <a:cubicBezTo>
                  <a:pt x="9767472" y="9376"/>
                  <a:pt x="9326649" y="-15732"/>
                  <a:pt x="8950362" y="26009"/>
                </a:cubicBezTo>
                <a:cubicBezTo>
                  <a:pt x="8569750" y="-9515"/>
                  <a:pt x="8681690" y="17864"/>
                  <a:pt x="8613003" y="26009"/>
                </a:cubicBezTo>
                <a:cubicBezTo>
                  <a:pt x="8497113" y="11997"/>
                  <a:pt x="8152280" y="46630"/>
                  <a:pt x="7924513" y="26009"/>
                </a:cubicBezTo>
                <a:cubicBezTo>
                  <a:pt x="7724729" y="28817"/>
                  <a:pt x="7681336" y="24007"/>
                  <a:pt x="7587153" y="26009"/>
                </a:cubicBezTo>
                <a:cubicBezTo>
                  <a:pt x="7515891" y="35734"/>
                  <a:pt x="7370462" y="45010"/>
                  <a:pt x="7132750" y="26009"/>
                </a:cubicBezTo>
                <a:cubicBezTo>
                  <a:pt x="6931127" y="27751"/>
                  <a:pt x="6600102" y="4221"/>
                  <a:pt x="6327218" y="26009"/>
                </a:cubicBezTo>
                <a:cubicBezTo>
                  <a:pt x="5971884" y="34173"/>
                  <a:pt x="5766751" y="-17189"/>
                  <a:pt x="5404642" y="26009"/>
                </a:cubicBezTo>
                <a:cubicBezTo>
                  <a:pt x="5096007" y="27805"/>
                  <a:pt x="5048476" y="18266"/>
                  <a:pt x="4950239" y="26009"/>
                </a:cubicBezTo>
                <a:cubicBezTo>
                  <a:pt x="4830317" y="33408"/>
                  <a:pt x="4552220" y="43390"/>
                  <a:pt x="4261749" y="26009"/>
                </a:cubicBezTo>
                <a:cubicBezTo>
                  <a:pt x="4008222" y="25912"/>
                  <a:pt x="4024113" y="33628"/>
                  <a:pt x="3807346" y="26009"/>
                </a:cubicBezTo>
                <a:cubicBezTo>
                  <a:pt x="3600570" y="72616"/>
                  <a:pt x="3248160" y="-8757"/>
                  <a:pt x="3001814" y="26009"/>
                </a:cubicBezTo>
                <a:cubicBezTo>
                  <a:pt x="2747845" y="13714"/>
                  <a:pt x="2591981" y="-2426"/>
                  <a:pt x="2430368" y="26009"/>
                </a:cubicBezTo>
                <a:cubicBezTo>
                  <a:pt x="2287375" y="40760"/>
                  <a:pt x="2196562" y="62142"/>
                  <a:pt x="1975965" y="26009"/>
                </a:cubicBezTo>
                <a:cubicBezTo>
                  <a:pt x="1760729" y="7439"/>
                  <a:pt x="1785884" y="40140"/>
                  <a:pt x="1638605" y="26009"/>
                </a:cubicBezTo>
                <a:cubicBezTo>
                  <a:pt x="1497182" y="25242"/>
                  <a:pt x="1285074" y="84434"/>
                  <a:pt x="950115" y="26009"/>
                </a:cubicBezTo>
                <a:cubicBezTo>
                  <a:pt x="634514" y="3572"/>
                  <a:pt x="349530" y="22912"/>
                  <a:pt x="0" y="26009"/>
                </a:cubicBezTo>
                <a:cubicBezTo>
                  <a:pt x="368" y="17765"/>
                  <a:pt x="-1146" y="8900"/>
                  <a:pt x="0" y="0"/>
                </a:cubicBezTo>
                <a:close/>
              </a:path>
              <a:path w="11704320" h="26009" fill="none" stroke="0" extrusionOk="0">
                <a:moveTo>
                  <a:pt x="0" y="0"/>
                </a:moveTo>
                <a:cubicBezTo>
                  <a:pt x="67864" y="3348"/>
                  <a:pt x="227525" y="-14361"/>
                  <a:pt x="337360" y="0"/>
                </a:cubicBezTo>
                <a:cubicBezTo>
                  <a:pt x="423262" y="4731"/>
                  <a:pt x="776562" y="49827"/>
                  <a:pt x="1259936" y="0"/>
                </a:cubicBezTo>
                <a:cubicBezTo>
                  <a:pt x="1693525" y="-21797"/>
                  <a:pt x="1771829" y="-23921"/>
                  <a:pt x="1948425" y="0"/>
                </a:cubicBezTo>
                <a:cubicBezTo>
                  <a:pt x="2126367" y="30540"/>
                  <a:pt x="2220247" y="2791"/>
                  <a:pt x="2285785" y="0"/>
                </a:cubicBezTo>
                <a:cubicBezTo>
                  <a:pt x="2368125" y="5833"/>
                  <a:pt x="2558740" y="-14346"/>
                  <a:pt x="2740188" y="0"/>
                </a:cubicBezTo>
                <a:cubicBezTo>
                  <a:pt x="2894484" y="-73506"/>
                  <a:pt x="3241270" y="88797"/>
                  <a:pt x="3662764" y="0"/>
                </a:cubicBezTo>
                <a:cubicBezTo>
                  <a:pt x="4064929" y="-22806"/>
                  <a:pt x="4243839" y="10530"/>
                  <a:pt x="4585339" y="0"/>
                </a:cubicBezTo>
                <a:cubicBezTo>
                  <a:pt x="4917014" y="-18489"/>
                  <a:pt x="5069487" y="-44576"/>
                  <a:pt x="5507915" y="0"/>
                </a:cubicBezTo>
                <a:cubicBezTo>
                  <a:pt x="5964059" y="3737"/>
                  <a:pt x="5758198" y="6454"/>
                  <a:pt x="5845275" y="0"/>
                </a:cubicBezTo>
                <a:cubicBezTo>
                  <a:pt x="5921633" y="-29154"/>
                  <a:pt x="6343962" y="-23299"/>
                  <a:pt x="6533765" y="0"/>
                </a:cubicBezTo>
                <a:cubicBezTo>
                  <a:pt x="6764838" y="16435"/>
                  <a:pt x="6954699" y="-10904"/>
                  <a:pt x="7105211" y="0"/>
                </a:cubicBezTo>
                <a:cubicBezTo>
                  <a:pt x="7258617" y="8238"/>
                  <a:pt x="7359788" y="5510"/>
                  <a:pt x="7442571" y="0"/>
                </a:cubicBezTo>
                <a:cubicBezTo>
                  <a:pt x="7494614" y="15727"/>
                  <a:pt x="8156161" y="-14722"/>
                  <a:pt x="8365146" y="0"/>
                </a:cubicBezTo>
                <a:cubicBezTo>
                  <a:pt x="8579436" y="19326"/>
                  <a:pt x="8604398" y="-5057"/>
                  <a:pt x="8702506" y="0"/>
                </a:cubicBezTo>
                <a:cubicBezTo>
                  <a:pt x="8797750" y="-8038"/>
                  <a:pt x="8963439" y="1204"/>
                  <a:pt x="9039866" y="0"/>
                </a:cubicBezTo>
                <a:cubicBezTo>
                  <a:pt x="9115843" y="-34902"/>
                  <a:pt x="9413816" y="-11311"/>
                  <a:pt x="9611312" y="0"/>
                </a:cubicBezTo>
                <a:cubicBezTo>
                  <a:pt x="9756100" y="73659"/>
                  <a:pt x="10026373" y="-18553"/>
                  <a:pt x="10299802" y="0"/>
                </a:cubicBezTo>
                <a:cubicBezTo>
                  <a:pt x="10525707" y="-5416"/>
                  <a:pt x="10738053" y="-50685"/>
                  <a:pt x="11105334" y="0"/>
                </a:cubicBezTo>
                <a:cubicBezTo>
                  <a:pt x="11480659" y="21533"/>
                  <a:pt x="11564497" y="-12522"/>
                  <a:pt x="11704320" y="0"/>
                </a:cubicBezTo>
                <a:cubicBezTo>
                  <a:pt x="11705211" y="10748"/>
                  <a:pt x="11704337" y="18520"/>
                  <a:pt x="11704320" y="26009"/>
                </a:cubicBezTo>
                <a:cubicBezTo>
                  <a:pt x="11304588" y="-16816"/>
                  <a:pt x="11113098" y="24722"/>
                  <a:pt x="10781744" y="26009"/>
                </a:cubicBezTo>
                <a:cubicBezTo>
                  <a:pt x="10470236" y="-17810"/>
                  <a:pt x="10273020" y="23603"/>
                  <a:pt x="10093255" y="26009"/>
                </a:cubicBezTo>
                <a:cubicBezTo>
                  <a:pt x="9930858" y="42705"/>
                  <a:pt x="9837074" y="35093"/>
                  <a:pt x="9755895" y="26009"/>
                </a:cubicBezTo>
                <a:cubicBezTo>
                  <a:pt x="9636406" y="36669"/>
                  <a:pt x="9263219" y="87896"/>
                  <a:pt x="9067406" y="26009"/>
                </a:cubicBezTo>
                <a:cubicBezTo>
                  <a:pt x="8860896" y="-10092"/>
                  <a:pt x="8460689" y="35488"/>
                  <a:pt x="8261873" y="26009"/>
                </a:cubicBezTo>
                <a:cubicBezTo>
                  <a:pt x="8063854" y="31163"/>
                  <a:pt x="7780672" y="44485"/>
                  <a:pt x="7573384" y="26009"/>
                </a:cubicBezTo>
                <a:cubicBezTo>
                  <a:pt x="7431940" y="34744"/>
                  <a:pt x="7191102" y="40919"/>
                  <a:pt x="6767851" y="26009"/>
                </a:cubicBezTo>
                <a:cubicBezTo>
                  <a:pt x="6373716" y="52280"/>
                  <a:pt x="6316044" y="53047"/>
                  <a:pt x="5962318" y="26009"/>
                </a:cubicBezTo>
                <a:cubicBezTo>
                  <a:pt x="5618828" y="9852"/>
                  <a:pt x="5776008" y="-15507"/>
                  <a:pt x="5624958" y="26009"/>
                </a:cubicBezTo>
                <a:cubicBezTo>
                  <a:pt x="5445273" y="37591"/>
                  <a:pt x="5331225" y="61164"/>
                  <a:pt x="5170555" y="26009"/>
                </a:cubicBezTo>
                <a:cubicBezTo>
                  <a:pt x="4990918" y="5086"/>
                  <a:pt x="4721997" y="59625"/>
                  <a:pt x="4599109" y="26009"/>
                </a:cubicBezTo>
                <a:cubicBezTo>
                  <a:pt x="4497167" y="7503"/>
                  <a:pt x="4166882" y="86314"/>
                  <a:pt x="3910620" y="26009"/>
                </a:cubicBezTo>
                <a:cubicBezTo>
                  <a:pt x="3646402" y="-25794"/>
                  <a:pt x="3419348" y="-17676"/>
                  <a:pt x="2988044" y="26009"/>
                </a:cubicBezTo>
                <a:cubicBezTo>
                  <a:pt x="2612161" y="30253"/>
                  <a:pt x="2511050" y="12876"/>
                  <a:pt x="2182511" y="26009"/>
                </a:cubicBezTo>
                <a:cubicBezTo>
                  <a:pt x="1859535" y="49508"/>
                  <a:pt x="1673746" y="-4259"/>
                  <a:pt x="1494022" y="26009"/>
                </a:cubicBezTo>
                <a:cubicBezTo>
                  <a:pt x="1316741" y="15630"/>
                  <a:pt x="1048317" y="64704"/>
                  <a:pt x="688489" y="26009"/>
                </a:cubicBezTo>
                <a:cubicBezTo>
                  <a:pt x="349524" y="-490"/>
                  <a:pt x="247696" y="52393"/>
                  <a:pt x="0" y="26009"/>
                </a:cubicBezTo>
                <a:cubicBezTo>
                  <a:pt x="354" y="17024"/>
                  <a:pt x="875" y="11793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11704320"/>
                      <a:gd name="connsiteY0" fmla="*/ 0 h 26009"/>
                      <a:gd name="connsiteX1" fmla="*/ 337360 w 11704320"/>
                      <a:gd name="connsiteY1" fmla="*/ 0 h 26009"/>
                      <a:gd name="connsiteX2" fmla="*/ 1259936 w 11704320"/>
                      <a:gd name="connsiteY2" fmla="*/ 0 h 26009"/>
                      <a:gd name="connsiteX3" fmla="*/ 1948425 w 11704320"/>
                      <a:gd name="connsiteY3" fmla="*/ 0 h 26009"/>
                      <a:gd name="connsiteX4" fmla="*/ 2285785 w 11704320"/>
                      <a:gd name="connsiteY4" fmla="*/ 0 h 26009"/>
                      <a:gd name="connsiteX5" fmla="*/ 2740188 w 11704320"/>
                      <a:gd name="connsiteY5" fmla="*/ 0 h 26009"/>
                      <a:gd name="connsiteX6" fmla="*/ 3662764 w 11704320"/>
                      <a:gd name="connsiteY6" fmla="*/ 0 h 26009"/>
                      <a:gd name="connsiteX7" fmla="*/ 4585339 w 11704320"/>
                      <a:gd name="connsiteY7" fmla="*/ 0 h 26009"/>
                      <a:gd name="connsiteX8" fmla="*/ 5507915 w 11704320"/>
                      <a:gd name="connsiteY8" fmla="*/ 0 h 26009"/>
                      <a:gd name="connsiteX9" fmla="*/ 5845275 w 11704320"/>
                      <a:gd name="connsiteY9" fmla="*/ 0 h 26009"/>
                      <a:gd name="connsiteX10" fmla="*/ 6533765 w 11704320"/>
                      <a:gd name="connsiteY10" fmla="*/ 0 h 26009"/>
                      <a:gd name="connsiteX11" fmla="*/ 7105211 w 11704320"/>
                      <a:gd name="connsiteY11" fmla="*/ 0 h 26009"/>
                      <a:gd name="connsiteX12" fmla="*/ 7442571 w 11704320"/>
                      <a:gd name="connsiteY12" fmla="*/ 0 h 26009"/>
                      <a:gd name="connsiteX13" fmla="*/ 8365146 w 11704320"/>
                      <a:gd name="connsiteY13" fmla="*/ 0 h 26009"/>
                      <a:gd name="connsiteX14" fmla="*/ 8702506 w 11704320"/>
                      <a:gd name="connsiteY14" fmla="*/ 0 h 26009"/>
                      <a:gd name="connsiteX15" fmla="*/ 9039866 w 11704320"/>
                      <a:gd name="connsiteY15" fmla="*/ 0 h 26009"/>
                      <a:gd name="connsiteX16" fmla="*/ 9611312 w 11704320"/>
                      <a:gd name="connsiteY16" fmla="*/ 0 h 26009"/>
                      <a:gd name="connsiteX17" fmla="*/ 10299802 w 11704320"/>
                      <a:gd name="connsiteY17" fmla="*/ 0 h 26009"/>
                      <a:gd name="connsiteX18" fmla="*/ 11105334 w 11704320"/>
                      <a:gd name="connsiteY18" fmla="*/ 0 h 26009"/>
                      <a:gd name="connsiteX19" fmla="*/ 11704320 w 11704320"/>
                      <a:gd name="connsiteY19" fmla="*/ 0 h 26009"/>
                      <a:gd name="connsiteX20" fmla="*/ 11704320 w 11704320"/>
                      <a:gd name="connsiteY20" fmla="*/ 26009 h 26009"/>
                      <a:gd name="connsiteX21" fmla="*/ 10781744 w 11704320"/>
                      <a:gd name="connsiteY21" fmla="*/ 26009 h 26009"/>
                      <a:gd name="connsiteX22" fmla="*/ 10093255 w 11704320"/>
                      <a:gd name="connsiteY22" fmla="*/ 26009 h 26009"/>
                      <a:gd name="connsiteX23" fmla="*/ 9755895 w 11704320"/>
                      <a:gd name="connsiteY23" fmla="*/ 26009 h 26009"/>
                      <a:gd name="connsiteX24" fmla="*/ 9067406 w 11704320"/>
                      <a:gd name="connsiteY24" fmla="*/ 26009 h 26009"/>
                      <a:gd name="connsiteX25" fmla="*/ 8261873 w 11704320"/>
                      <a:gd name="connsiteY25" fmla="*/ 26009 h 26009"/>
                      <a:gd name="connsiteX26" fmla="*/ 7573384 w 11704320"/>
                      <a:gd name="connsiteY26" fmla="*/ 26009 h 26009"/>
                      <a:gd name="connsiteX27" fmla="*/ 6767851 w 11704320"/>
                      <a:gd name="connsiteY27" fmla="*/ 26009 h 26009"/>
                      <a:gd name="connsiteX28" fmla="*/ 5962318 w 11704320"/>
                      <a:gd name="connsiteY28" fmla="*/ 26009 h 26009"/>
                      <a:gd name="connsiteX29" fmla="*/ 5624958 w 11704320"/>
                      <a:gd name="connsiteY29" fmla="*/ 26009 h 26009"/>
                      <a:gd name="connsiteX30" fmla="*/ 5170555 w 11704320"/>
                      <a:gd name="connsiteY30" fmla="*/ 26009 h 26009"/>
                      <a:gd name="connsiteX31" fmla="*/ 4599109 w 11704320"/>
                      <a:gd name="connsiteY31" fmla="*/ 26009 h 26009"/>
                      <a:gd name="connsiteX32" fmla="*/ 3910620 w 11704320"/>
                      <a:gd name="connsiteY32" fmla="*/ 26009 h 26009"/>
                      <a:gd name="connsiteX33" fmla="*/ 2988044 w 11704320"/>
                      <a:gd name="connsiteY33" fmla="*/ 26009 h 26009"/>
                      <a:gd name="connsiteX34" fmla="*/ 2182511 w 11704320"/>
                      <a:gd name="connsiteY34" fmla="*/ 26009 h 26009"/>
                      <a:gd name="connsiteX35" fmla="*/ 1494022 w 11704320"/>
                      <a:gd name="connsiteY35" fmla="*/ 26009 h 26009"/>
                      <a:gd name="connsiteX36" fmla="*/ 688489 w 11704320"/>
                      <a:gd name="connsiteY36" fmla="*/ 26009 h 26009"/>
                      <a:gd name="connsiteX37" fmla="*/ 0 w 11704320"/>
                      <a:gd name="connsiteY37" fmla="*/ 26009 h 26009"/>
                      <a:gd name="connsiteX38" fmla="*/ 0 w 11704320"/>
                      <a:gd name="connsiteY38" fmla="*/ 0 h 2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1704320" h="26009" fill="none" extrusionOk="0">
                        <a:moveTo>
                          <a:pt x="0" y="0"/>
                        </a:moveTo>
                        <a:cubicBezTo>
                          <a:pt x="79369" y="-1943"/>
                          <a:pt x="234670" y="-6108"/>
                          <a:pt x="337360" y="0"/>
                        </a:cubicBezTo>
                        <a:cubicBezTo>
                          <a:pt x="440050" y="6108"/>
                          <a:pt x="841439" y="13938"/>
                          <a:pt x="1259936" y="0"/>
                        </a:cubicBezTo>
                        <a:cubicBezTo>
                          <a:pt x="1678433" y="-13938"/>
                          <a:pt x="1776076" y="-26102"/>
                          <a:pt x="1948425" y="0"/>
                        </a:cubicBezTo>
                        <a:cubicBezTo>
                          <a:pt x="2120774" y="26102"/>
                          <a:pt x="2208844" y="-3153"/>
                          <a:pt x="2285785" y="0"/>
                        </a:cubicBezTo>
                        <a:cubicBezTo>
                          <a:pt x="2362726" y="3153"/>
                          <a:pt x="2559620" y="17"/>
                          <a:pt x="2740188" y="0"/>
                        </a:cubicBezTo>
                        <a:cubicBezTo>
                          <a:pt x="2920756" y="-17"/>
                          <a:pt x="3275925" y="26666"/>
                          <a:pt x="3662764" y="0"/>
                        </a:cubicBezTo>
                        <a:cubicBezTo>
                          <a:pt x="4049603" y="-26666"/>
                          <a:pt x="4250126" y="12435"/>
                          <a:pt x="4585339" y="0"/>
                        </a:cubicBezTo>
                        <a:cubicBezTo>
                          <a:pt x="4920553" y="-12435"/>
                          <a:pt x="5059708" y="-16615"/>
                          <a:pt x="5507915" y="0"/>
                        </a:cubicBezTo>
                        <a:cubicBezTo>
                          <a:pt x="5956122" y="16615"/>
                          <a:pt x="5766789" y="13191"/>
                          <a:pt x="5845275" y="0"/>
                        </a:cubicBezTo>
                        <a:cubicBezTo>
                          <a:pt x="5923761" y="-13191"/>
                          <a:pt x="6307812" y="-13298"/>
                          <a:pt x="6533765" y="0"/>
                        </a:cubicBezTo>
                        <a:cubicBezTo>
                          <a:pt x="6759718" y="13298"/>
                          <a:pt x="6963445" y="-8507"/>
                          <a:pt x="7105211" y="0"/>
                        </a:cubicBezTo>
                        <a:cubicBezTo>
                          <a:pt x="7246977" y="8507"/>
                          <a:pt x="7369734" y="-9945"/>
                          <a:pt x="7442571" y="0"/>
                        </a:cubicBezTo>
                        <a:cubicBezTo>
                          <a:pt x="7515408" y="9945"/>
                          <a:pt x="8151966" y="-25665"/>
                          <a:pt x="8365146" y="0"/>
                        </a:cubicBezTo>
                        <a:cubicBezTo>
                          <a:pt x="8578326" y="25665"/>
                          <a:pt x="8603619" y="-375"/>
                          <a:pt x="8702506" y="0"/>
                        </a:cubicBezTo>
                        <a:cubicBezTo>
                          <a:pt x="8801393" y="375"/>
                          <a:pt x="8961450" y="10350"/>
                          <a:pt x="9039866" y="0"/>
                        </a:cubicBezTo>
                        <a:cubicBezTo>
                          <a:pt x="9118282" y="-10350"/>
                          <a:pt x="9438261" y="-17528"/>
                          <a:pt x="9611312" y="0"/>
                        </a:cubicBezTo>
                        <a:cubicBezTo>
                          <a:pt x="9784363" y="17528"/>
                          <a:pt x="10040653" y="28315"/>
                          <a:pt x="10299802" y="0"/>
                        </a:cubicBezTo>
                        <a:cubicBezTo>
                          <a:pt x="10558951" y="-28315"/>
                          <a:pt x="10729076" y="-23642"/>
                          <a:pt x="11105334" y="0"/>
                        </a:cubicBezTo>
                        <a:cubicBezTo>
                          <a:pt x="11481592" y="23642"/>
                          <a:pt x="11571342" y="1385"/>
                          <a:pt x="11704320" y="0"/>
                        </a:cubicBezTo>
                        <a:cubicBezTo>
                          <a:pt x="11705451" y="11167"/>
                          <a:pt x="11704930" y="19182"/>
                          <a:pt x="11704320" y="26009"/>
                        </a:cubicBezTo>
                        <a:cubicBezTo>
                          <a:pt x="11287695" y="-8453"/>
                          <a:pt x="11110360" y="49901"/>
                          <a:pt x="10781744" y="26009"/>
                        </a:cubicBezTo>
                        <a:cubicBezTo>
                          <a:pt x="10453128" y="2117"/>
                          <a:pt x="10259782" y="-6802"/>
                          <a:pt x="10093255" y="26009"/>
                        </a:cubicBezTo>
                        <a:cubicBezTo>
                          <a:pt x="9926728" y="58820"/>
                          <a:pt x="9847972" y="32972"/>
                          <a:pt x="9755895" y="26009"/>
                        </a:cubicBezTo>
                        <a:cubicBezTo>
                          <a:pt x="9663818" y="19046"/>
                          <a:pt x="9256177" y="46063"/>
                          <a:pt x="9067406" y="26009"/>
                        </a:cubicBezTo>
                        <a:cubicBezTo>
                          <a:pt x="8878635" y="5955"/>
                          <a:pt x="8451651" y="38852"/>
                          <a:pt x="8261873" y="26009"/>
                        </a:cubicBezTo>
                        <a:cubicBezTo>
                          <a:pt x="8072095" y="13166"/>
                          <a:pt x="7744849" y="25372"/>
                          <a:pt x="7573384" y="26009"/>
                        </a:cubicBezTo>
                        <a:cubicBezTo>
                          <a:pt x="7401919" y="26646"/>
                          <a:pt x="7151799" y="9031"/>
                          <a:pt x="6767851" y="26009"/>
                        </a:cubicBezTo>
                        <a:cubicBezTo>
                          <a:pt x="6383903" y="42987"/>
                          <a:pt x="6311340" y="49310"/>
                          <a:pt x="5962318" y="26009"/>
                        </a:cubicBezTo>
                        <a:cubicBezTo>
                          <a:pt x="5613296" y="2708"/>
                          <a:pt x="5789204" y="20387"/>
                          <a:pt x="5624958" y="26009"/>
                        </a:cubicBezTo>
                        <a:cubicBezTo>
                          <a:pt x="5460712" y="31631"/>
                          <a:pt x="5346735" y="40027"/>
                          <a:pt x="5170555" y="26009"/>
                        </a:cubicBezTo>
                        <a:cubicBezTo>
                          <a:pt x="4994375" y="11991"/>
                          <a:pt x="4732937" y="45319"/>
                          <a:pt x="4599109" y="26009"/>
                        </a:cubicBezTo>
                        <a:cubicBezTo>
                          <a:pt x="4465281" y="6699"/>
                          <a:pt x="4192986" y="51439"/>
                          <a:pt x="3910620" y="26009"/>
                        </a:cubicBezTo>
                        <a:cubicBezTo>
                          <a:pt x="3628254" y="579"/>
                          <a:pt x="3376227" y="20239"/>
                          <a:pt x="2988044" y="26009"/>
                        </a:cubicBezTo>
                        <a:cubicBezTo>
                          <a:pt x="2599861" y="31779"/>
                          <a:pt x="2520897" y="-4587"/>
                          <a:pt x="2182511" y="26009"/>
                        </a:cubicBezTo>
                        <a:cubicBezTo>
                          <a:pt x="1844125" y="56605"/>
                          <a:pt x="1688974" y="3861"/>
                          <a:pt x="1494022" y="26009"/>
                        </a:cubicBezTo>
                        <a:cubicBezTo>
                          <a:pt x="1299070" y="48157"/>
                          <a:pt x="1030597" y="58462"/>
                          <a:pt x="688489" y="26009"/>
                        </a:cubicBezTo>
                        <a:cubicBezTo>
                          <a:pt x="346381" y="-6444"/>
                          <a:pt x="255135" y="50922"/>
                          <a:pt x="0" y="26009"/>
                        </a:cubicBezTo>
                        <a:cubicBezTo>
                          <a:pt x="462" y="16649"/>
                          <a:pt x="370" y="12261"/>
                          <a:pt x="0" y="0"/>
                        </a:cubicBezTo>
                        <a:close/>
                      </a:path>
                      <a:path w="11704320" h="26009" stroke="0" extrusionOk="0">
                        <a:moveTo>
                          <a:pt x="0" y="0"/>
                        </a:moveTo>
                        <a:cubicBezTo>
                          <a:pt x="115698" y="7495"/>
                          <a:pt x="258188" y="16308"/>
                          <a:pt x="454403" y="0"/>
                        </a:cubicBezTo>
                        <a:cubicBezTo>
                          <a:pt x="650618" y="-16308"/>
                          <a:pt x="686513" y="-10141"/>
                          <a:pt x="791763" y="0"/>
                        </a:cubicBezTo>
                        <a:cubicBezTo>
                          <a:pt x="897013" y="10141"/>
                          <a:pt x="1039438" y="20985"/>
                          <a:pt x="1246166" y="0"/>
                        </a:cubicBezTo>
                        <a:cubicBezTo>
                          <a:pt x="1452894" y="-20985"/>
                          <a:pt x="1757335" y="7499"/>
                          <a:pt x="1934655" y="0"/>
                        </a:cubicBezTo>
                        <a:cubicBezTo>
                          <a:pt x="2111975" y="-7499"/>
                          <a:pt x="2508744" y="-36225"/>
                          <a:pt x="2740188" y="0"/>
                        </a:cubicBezTo>
                        <a:cubicBezTo>
                          <a:pt x="2971632" y="36225"/>
                          <a:pt x="3270053" y="-35320"/>
                          <a:pt x="3662764" y="0"/>
                        </a:cubicBezTo>
                        <a:cubicBezTo>
                          <a:pt x="4055475" y="35320"/>
                          <a:pt x="4330117" y="16864"/>
                          <a:pt x="4585339" y="0"/>
                        </a:cubicBezTo>
                        <a:cubicBezTo>
                          <a:pt x="4840561" y="-16864"/>
                          <a:pt x="4924278" y="10329"/>
                          <a:pt x="5156786" y="0"/>
                        </a:cubicBezTo>
                        <a:cubicBezTo>
                          <a:pt x="5389294" y="-10329"/>
                          <a:pt x="5699456" y="-417"/>
                          <a:pt x="5962318" y="0"/>
                        </a:cubicBezTo>
                        <a:cubicBezTo>
                          <a:pt x="6225180" y="417"/>
                          <a:pt x="6352011" y="-6792"/>
                          <a:pt x="6650808" y="0"/>
                        </a:cubicBezTo>
                        <a:cubicBezTo>
                          <a:pt x="6949605" y="6792"/>
                          <a:pt x="7082322" y="18846"/>
                          <a:pt x="7222254" y="0"/>
                        </a:cubicBezTo>
                        <a:cubicBezTo>
                          <a:pt x="7362186" y="-18846"/>
                          <a:pt x="7737354" y="-14327"/>
                          <a:pt x="8027787" y="0"/>
                        </a:cubicBezTo>
                        <a:cubicBezTo>
                          <a:pt x="8318220" y="14327"/>
                          <a:pt x="8250806" y="954"/>
                          <a:pt x="8365146" y="0"/>
                        </a:cubicBezTo>
                        <a:cubicBezTo>
                          <a:pt x="8479486" y="-954"/>
                          <a:pt x="8655913" y="-22123"/>
                          <a:pt x="8936593" y="0"/>
                        </a:cubicBezTo>
                        <a:cubicBezTo>
                          <a:pt x="9217273" y="22123"/>
                          <a:pt x="9439183" y="-13004"/>
                          <a:pt x="9625082" y="0"/>
                        </a:cubicBezTo>
                        <a:cubicBezTo>
                          <a:pt x="9810981" y="13004"/>
                          <a:pt x="10198763" y="7666"/>
                          <a:pt x="10430615" y="0"/>
                        </a:cubicBezTo>
                        <a:cubicBezTo>
                          <a:pt x="10662467" y="-7666"/>
                          <a:pt x="11274241" y="21643"/>
                          <a:pt x="11704320" y="0"/>
                        </a:cubicBezTo>
                        <a:cubicBezTo>
                          <a:pt x="11704537" y="6499"/>
                          <a:pt x="11703942" y="13053"/>
                          <a:pt x="11704320" y="26009"/>
                        </a:cubicBezTo>
                        <a:cubicBezTo>
                          <a:pt x="11456355" y="10952"/>
                          <a:pt x="11245142" y="51654"/>
                          <a:pt x="11015831" y="26009"/>
                        </a:cubicBezTo>
                        <a:cubicBezTo>
                          <a:pt x="10786520" y="364"/>
                          <a:pt x="10534264" y="21239"/>
                          <a:pt x="10327341" y="26009"/>
                        </a:cubicBezTo>
                        <a:cubicBezTo>
                          <a:pt x="10120418" y="30780"/>
                          <a:pt x="9994661" y="47231"/>
                          <a:pt x="9872938" y="26009"/>
                        </a:cubicBezTo>
                        <a:cubicBezTo>
                          <a:pt x="9751215" y="4787"/>
                          <a:pt x="9332428" y="66109"/>
                          <a:pt x="8950362" y="26009"/>
                        </a:cubicBezTo>
                        <a:cubicBezTo>
                          <a:pt x="8568296" y="-14091"/>
                          <a:pt x="8685795" y="27052"/>
                          <a:pt x="8613003" y="26009"/>
                        </a:cubicBezTo>
                        <a:cubicBezTo>
                          <a:pt x="8540211" y="24966"/>
                          <a:pt x="8129860" y="17501"/>
                          <a:pt x="7924513" y="26009"/>
                        </a:cubicBezTo>
                        <a:cubicBezTo>
                          <a:pt x="7719166" y="34518"/>
                          <a:pt x="7682100" y="28895"/>
                          <a:pt x="7587153" y="26009"/>
                        </a:cubicBezTo>
                        <a:cubicBezTo>
                          <a:pt x="7492206" y="23123"/>
                          <a:pt x="7352727" y="43879"/>
                          <a:pt x="7132750" y="26009"/>
                        </a:cubicBezTo>
                        <a:cubicBezTo>
                          <a:pt x="6912773" y="8139"/>
                          <a:pt x="6623683" y="-7813"/>
                          <a:pt x="6327218" y="26009"/>
                        </a:cubicBezTo>
                        <a:cubicBezTo>
                          <a:pt x="6030753" y="59831"/>
                          <a:pt x="5720356" y="27510"/>
                          <a:pt x="5404642" y="26009"/>
                        </a:cubicBezTo>
                        <a:cubicBezTo>
                          <a:pt x="5088928" y="24508"/>
                          <a:pt x="5051752" y="20489"/>
                          <a:pt x="4950239" y="26009"/>
                        </a:cubicBezTo>
                        <a:cubicBezTo>
                          <a:pt x="4848726" y="31529"/>
                          <a:pt x="4514671" y="26919"/>
                          <a:pt x="4261749" y="26009"/>
                        </a:cubicBezTo>
                        <a:cubicBezTo>
                          <a:pt x="4008827" y="25100"/>
                          <a:pt x="4023432" y="36605"/>
                          <a:pt x="3807346" y="26009"/>
                        </a:cubicBezTo>
                        <a:cubicBezTo>
                          <a:pt x="3591260" y="15413"/>
                          <a:pt x="3241457" y="18129"/>
                          <a:pt x="3001814" y="26009"/>
                        </a:cubicBezTo>
                        <a:cubicBezTo>
                          <a:pt x="2762171" y="33889"/>
                          <a:pt x="2570283" y="12183"/>
                          <a:pt x="2430368" y="26009"/>
                        </a:cubicBezTo>
                        <a:cubicBezTo>
                          <a:pt x="2290453" y="39835"/>
                          <a:pt x="2187025" y="45125"/>
                          <a:pt x="1975965" y="26009"/>
                        </a:cubicBezTo>
                        <a:cubicBezTo>
                          <a:pt x="1764905" y="6893"/>
                          <a:pt x="1787256" y="38985"/>
                          <a:pt x="1638605" y="26009"/>
                        </a:cubicBezTo>
                        <a:cubicBezTo>
                          <a:pt x="1489954" y="13033"/>
                          <a:pt x="1270621" y="33872"/>
                          <a:pt x="950115" y="26009"/>
                        </a:cubicBezTo>
                        <a:cubicBezTo>
                          <a:pt x="629609" y="18147"/>
                          <a:pt x="355245" y="36932"/>
                          <a:pt x="0" y="26009"/>
                        </a:cubicBezTo>
                        <a:cubicBezTo>
                          <a:pt x="-822" y="17923"/>
                          <a:pt x="141" y="84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1F4F5D-08A6-68AE-9CAA-D0FF4C55B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59" y="2945871"/>
            <a:ext cx="7161122" cy="5858378"/>
          </a:xfrm>
        </p:spPr>
        <p:txBody>
          <a:bodyPr anchor="t">
            <a:normAutofit/>
          </a:bodyPr>
          <a:lstStyle/>
          <a:p>
            <a:r>
              <a:rPr lang="en-US" sz="2100"/>
              <a:t>If you’re interested in starting a school club, you should do the following:</a:t>
            </a:r>
          </a:p>
          <a:p>
            <a:pPr lvl="1"/>
            <a:r>
              <a:rPr lang="en-US" sz="2100"/>
              <a:t>Find a teacher to sponsor the club. Give them the details about the club so they know if they’re able to sponsor the club.</a:t>
            </a:r>
          </a:p>
          <a:p>
            <a:pPr lvl="1"/>
            <a:r>
              <a:rPr lang="en-US" sz="2100"/>
              <a:t>Create a petition and get students who would be interested in your club to sign it. This shows that your club has generated interest.</a:t>
            </a:r>
          </a:p>
          <a:p>
            <a:pPr lvl="1"/>
            <a:r>
              <a:rPr lang="en-US" sz="2100"/>
              <a:t>Talk to someone in administration about getting your club approved. Tell them who the sponsor is, when the club will occur (lunch or afterschool), and what the club entails. </a:t>
            </a:r>
          </a:p>
          <a:p>
            <a:pPr lvl="1"/>
            <a:r>
              <a:rPr lang="en-US" sz="2100"/>
              <a:t>Email Mr. Kyryliw (</a:t>
            </a:r>
            <a:r>
              <a:rPr lang="en-US" sz="2100">
                <a:hlinkClick r:id="rId2"/>
              </a:rPr>
              <a:t>Kyryliw.Michael@somersetcollegeprep.org</a:t>
            </a:r>
            <a:r>
              <a:rPr lang="en-US" sz="2100"/>
              <a:t>) the information about you club and a slide advertising it. I will leave the advertising slide up for a week or so and create a slide listing all the club information for easy reference. </a:t>
            </a:r>
          </a:p>
        </p:txBody>
      </p:sp>
      <p:pic>
        <p:nvPicPr>
          <p:cNvPr id="27" name="Picture 26" descr="Toy plastic numbers">
            <a:extLst>
              <a:ext uri="{FF2B5EF4-FFF2-40B4-BE49-F238E27FC236}">
                <a16:creationId xmlns:a16="http://schemas.microsoft.com/office/drawing/2014/main" id="{118267A8-05A4-DFFE-C431-4E3AD1087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9" r="28849" b="1"/>
          <a:stretch/>
        </p:blipFill>
        <p:spPr>
          <a:xfrm>
            <a:off x="8187368" y="2978099"/>
            <a:ext cx="4203802" cy="582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692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7938FEF-CAF3-4757-B8CD-B2284E7CA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8C398B4-C37F-4CEC-A2C3-148A5ADBB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9388" y="6285698"/>
            <a:ext cx="9265413" cy="2248702"/>
          </a:xfrm>
          <a:custGeom>
            <a:avLst/>
            <a:gdLst>
              <a:gd name="connsiteX0" fmla="*/ 8686325 w 8686325"/>
              <a:gd name="connsiteY0" fmla="*/ 0 h 2108158"/>
              <a:gd name="connsiteX1" fmla="*/ 8686325 w 8686325"/>
              <a:gd name="connsiteY1" fmla="*/ 2108158 h 2108158"/>
              <a:gd name="connsiteX2" fmla="*/ 0 w 8686325"/>
              <a:gd name="connsiteY2" fmla="*/ 2108158 h 2108158"/>
              <a:gd name="connsiteX3" fmla="*/ 42375 w 8686325"/>
              <a:gd name="connsiteY3" fmla="*/ 2083791 h 2108158"/>
              <a:gd name="connsiteX4" fmla="*/ 93093 w 8686325"/>
              <a:gd name="connsiteY4" fmla="*/ 2066467 h 2108158"/>
              <a:gd name="connsiteX5" fmla="*/ 357718 w 8686325"/>
              <a:gd name="connsiteY5" fmla="*/ 1967177 h 2108158"/>
              <a:gd name="connsiteX6" fmla="*/ 448599 w 8686325"/>
              <a:gd name="connsiteY6" fmla="*/ 1914426 h 2108158"/>
              <a:gd name="connsiteX7" fmla="*/ 658855 w 8686325"/>
              <a:gd name="connsiteY7" fmla="*/ 1901380 h 2108158"/>
              <a:gd name="connsiteX8" fmla="*/ 846501 w 8686325"/>
              <a:gd name="connsiteY8" fmla="*/ 1839874 h 2108158"/>
              <a:gd name="connsiteX9" fmla="*/ 1043427 w 8686325"/>
              <a:gd name="connsiteY9" fmla="*/ 1772692 h 2108158"/>
              <a:gd name="connsiteX10" fmla="*/ 1323271 w 8686325"/>
              <a:gd name="connsiteY10" fmla="*/ 1574217 h 2108158"/>
              <a:gd name="connsiteX11" fmla="*/ 1686997 w 8686325"/>
              <a:gd name="connsiteY11" fmla="*/ 1413066 h 2108158"/>
              <a:gd name="connsiteX12" fmla="*/ 1912242 w 8686325"/>
              <a:gd name="connsiteY12" fmla="*/ 1330321 h 2108158"/>
              <a:gd name="connsiteX13" fmla="*/ 2043722 w 8686325"/>
              <a:gd name="connsiteY13" fmla="*/ 1268023 h 2108158"/>
              <a:gd name="connsiteX14" fmla="*/ 2268908 w 8686325"/>
              <a:gd name="connsiteY14" fmla="*/ 1190005 h 2108158"/>
              <a:gd name="connsiteX15" fmla="*/ 2389053 w 8686325"/>
              <a:gd name="connsiteY15" fmla="*/ 1081379 h 2108158"/>
              <a:gd name="connsiteX16" fmla="*/ 2509216 w 8686325"/>
              <a:gd name="connsiteY16" fmla="*/ 996384 h 2108158"/>
              <a:gd name="connsiteX17" fmla="*/ 2676693 w 8686325"/>
              <a:gd name="connsiteY17" fmla="*/ 922400 h 2108158"/>
              <a:gd name="connsiteX18" fmla="*/ 3052959 w 8686325"/>
              <a:gd name="connsiteY18" fmla="*/ 812240 h 2108158"/>
              <a:gd name="connsiteX19" fmla="*/ 3172256 w 8686325"/>
              <a:gd name="connsiteY19" fmla="*/ 767691 h 2108158"/>
              <a:gd name="connsiteX20" fmla="*/ 3289635 w 8686325"/>
              <a:gd name="connsiteY20" fmla="*/ 746028 h 2108158"/>
              <a:gd name="connsiteX21" fmla="*/ 3331769 w 8686325"/>
              <a:gd name="connsiteY21" fmla="*/ 735656 h 2108158"/>
              <a:gd name="connsiteX22" fmla="*/ 3445984 w 8686325"/>
              <a:gd name="connsiteY22" fmla="*/ 730840 h 2108158"/>
              <a:gd name="connsiteX23" fmla="*/ 3489579 w 8686325"/>
              <a:gd name="connsiteY23" fmla="*/ 725105 h 2108158"/>
              <a:gd name="connsiteX24" fmla="*/ 3498747 w 8686325"/>
              <a:gd name="connsiteY24" fmla="*/ 722693 h 2108158"/>
              <a:gd name="connsiteX25" fmla="*/ 3663233 w 8686325"/>
              <a:gd name="connsiteY25" fmla="*/ 724714 h 2108158"/>
              <a:gd name="connsiteX26" fmla="*/ 3800641 w 8686325"/>
              <a:gd name="connsiteY26" fmla="*/ 672255 h 2108158"/>
              <a:gd name="connsiteX27" fmla="*/ 3965687 w 8686325"/>
              <a:gd name="connsiteY27" fmla="*/ 623165 h 2108158"/>
              <a:gd name="connsiteX28" fmla="*/ 4321239 w 8686325"/>
              <a:gd name="connsiteY28" fmla="*/ 522184 h 2108158"/>
              <a:gd name="connsiteX29" fmla="*/ 4483357 w 8686325"/>
              <a:gd name="connsiteY29" fmla="*/ 470223 h 2108158"/>
              <a:gd name="connsiteX30" fmla="*/ 4625339 w 8686325"/>
              <a:gd name="connsiteY30" fmla="*/ 441255 h 2108158"/>
              <a:gd name="connsiteX31" fmla="*/ 4699887 w 8686325"/>
              <a:gd name="connsiteY31" fmla="*/ 446641 h 2108158"/>
              <a:gd name="connsiteX32" fmla="*/ 5045357 w 8686325"/>
              <a:gd name="connsiteY32" fmla="*/ 391322 h 2108158"/>
              <a:gd name="connsiteX33" fmla="*/ 5085055 w 8686325"/>
              <a:gd name="connsiteY33" fmla="*/ 385714 h 2108158"/>
              <a:gd name="connsiteX34" fmla="*/ 5207819 w 8686325"/>
              <a:gd name="connsiteY34" fmla="*/ 403028 h 2108158"/>
              <a:gd name="connsiteX35" fmla="*/ 5279516 w 8686325"/>
              <a:gd name="connsiteY35" fmla="*/ 431809 h 2108158"/>
              <a:gd name="connsiteX36" fmla="*/ 5320978 w 8686325"/>
              <a:gd name="connsiteY36" fmla="*/ 443912 h 2108158"/>
              <a:gd name="connsiteX37" fmla="*/ 5349749 w 8686325"/>
              <a:gd name="connsiteY37" fmla="*/ 457191 h 2108158"/>
              <a:gd name="connsiteX38" fmla="*/ 5567512 w 8686325"/>
              <a:gd name="connsiteY38" fmla="*/ 473102 h 2108158"/>
              <a:gd name="connsiteX39" fmla="*/ 5625293 w 8686325"/>
              <a:gd name="connsiteY39" fmla="*/ 505247 h 2108158"/>
              <a:gd name="connsiteX40" fmla="*/ 5830754 w 8686325"/>
              <a:gd name="connsiteY40" fmla="*/ 479694 h 2108158"/>
              <a:gd name="connsiteX41" fmla="*/ 5922665 w 8686325"/>
              <a:gd name="connsiteY41" fmla="*/ 443391 h 2108158"/>
              <a:gd name="connsiteX42" fmla="*/ 6279549 w 8686325"/>
              <a:gd name="connsiteY42" fmla="*/ 371317 h 2108158"/>
              <a:gd name="connsiteX43" fmla="*/ 6321747 w 8686325"/>
              <a:gd name="connsiteY43" fmla="*/ 371957 h 2108158"/>
              <a:gd name="connsiteX44" fmla="*/ 6351561 w 8686325"/>
              <a:gd name="connsiteY44" fmla="*/ 377198 h 2108158"/>
              <a:gd name="connsiteX45" fmla="*/ 6432231 w 8686325"/>
              <a:gd name="connsiteY45" fmla="*/ 364847 h 2108158"/>
              <a:gd name="connsiteX46" fmla="*/ 6567952 w 8686325"/>
              <a:gd name="connsiteY46" fmla="*/ 333636 h 2108158"/>
              <a:gd name="connsiteX47" fmla="*/ 6629483 w 8686325"/>
              <a:gd name="connsiteY47" fmla="*/ 340494 h 2108158"/>
              <a:gd name="connsiteX48" fmla="*/ 6846717 w 8686325"/>
              <a:gd name="connsiteY48" fmla="*/ 299799 h 2108158"/>
              <a:gd name="connsiteX49" fmla="*/ 7030535 w 8686325"/>
              <a:gd name="connsiteY49" fmla="*/ 278893 h 2108158"/>
              <a:gd name="connsiteX50" fmla="*/ 7173585 w 8686325"/>
              <a:gd name="connsiteY50" fmla="*/ 250630 h 2108158"/>
              <a:gd name="connsiteX51" fmla="*/ 7481131 w 8686325"/>
              <a:gd name="connsiteY51" fmla="*/ 178638 h 2108158"/>
              <a:gd name="connsiteX52" fmla="*/ 7557454 w 8686325"/>
              <a:gd name="connsiteY52" fmla="*/ 134413 h 2108158"/>
              <a:gd name="connsiteX53" fmla="*/ 7670366 w 8686325"/>
              <a:gd name="connsiteY53" fmla="*/ 113467 h 2108158"/>
              <a:gd name="connsiteX54" fmla="*/ 7812360 w 8686325"/>
              <a:gd name="connsiteY54" fmla="*/ 116536 h 2108158"/>
              <a:gd name="connsiteX55" fmla="*/ 7818500 w 8686325"/>
              <a:gd name="connsiteY55" fmla="*/ 117842 h 2108158"/>
              <a:gd name="connsiteX56" fmla="*/ 8088697 w 8686325"/>
              <a:gd name="connsiteY56" fmla="*/ 102538 h 2108158"/>
              <a:gd name="connsiteX57" fmla="*/ 8303748 w 8686325"/>
              <a:gd name="connsiteY57" fmla="*/ 101701 h 2108158"/>
              <a:gd name="connsiteX58" fmla="*/ 8443058 w 8686325"/>
              <a:gd name="connsiteY58" fmla="*/ 80261 h 2108158"/>
              <a:gd name="connsiteX59" fmla="*/ 8660961 w 8686325"/>
              <a:gd name="connsiteY59" fmla="*/ 11138 h 2108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8686325" h="2108158">
                <a:moveTo>
                  <a:pt x="8686325" y="0"/>
                </a:moveTo>
                <a:lnTo>
                  <a:pt x="8686325" y="2108158"/>
                </a:lnTo>
                <a:lnTo>
                  <a:pt x="0" y="2108158"/>
                </a:lnTo>
                <a:lnTo>
                  <a:pt x="42375" y="2083791"/>
                </a:lnTo>
                <a:cubicBezTo>
                  <a:pt x="60718" y="2074811"/>
                  <a:pt x="78058" y="2068381"/>
                  <a:pt x="93093" y="2066467"/>
                </a:cubicBezTo>
                <a:cubicBezTo>
                  <a:pt x="205609" y="1997406"/>
                  <a:pt x="298466" y="1992518"/>
                  <a:pt x="357718" y="1967177"/>
                </a:cubicBezTo>
                <a:lnTo>
                  <a:pt x="448599" y="1914426"/>
                </a:lnTo>
                <a:cubicBezTo>
                  <a:pt x="498789" y="1903460"/>
                  <a:pt x="617169" y="1906616"/>
                  <a:pt x="658855" y="1901380"/>
                </a:cubicBezTo>
                <a:cubicBezTo>
                  <a:pt x="818547" y="1886466"/>
                  <a:pt x="783952" y="1860375"/>
                  <a:pt x="846501" y="1839874"/>
                </a:cubicBezTo>
                <a:cubicBezTo>
                  <a:pt x="912143" y="1817480"/>
                  <a:pt x="969436" y="1776169"/>
                  <a:pt x="1043427" y="1772692"/>
                </a:cubicBezTo>
                <a:cubicBezTo>
                  <a:pt x="1128456" y="1780435"/>
                  <a:pt x="1216010" y="1634155"/>
                  <a:pt x="1323271" y="1574217"/>
                </a:cubicBezTo>
                <a:cubicBezTo>
                  <a:pt x="1430532" y="1514279"/>
                  <a:pt x="1605729" y="1425782"/>
                  <a:pt x="1686997" y="1413066"/>
                </a:cubicBezTo>
                <a:cubicBezTo>
                  <a:pt x="1757791" y="1387515"/>
                  <a:pt x="1873486" y="1327839"/>
                  <a:pt x="1912242" y="1330321"/>
                </a:cubicBezTo>
                <a:cubicBezTo>
                  <a:pt x="1966768" y="1306147"/>
                  <a:pt x="1984278" y="1291409"/>
                  <a:pt x="2043722" y="1268023"/>
                </a:cubicBezTo>
                <a:cubicBezTo>
                  <a:pt x="2105423" y="1217820"/>
                  <a:pt x="2259487" y="1204553"/>
                  <a:pt x="2268908" y="1190005"/>
                </a:cubicBezTo>
                <a:cubicBezTo>
                  <a:pt x="2300554" y="1198072"/>
                  <a:pt x="2371020" y="1095880"/>
                  <a:pt x="2389053" y="1081379"/>
                </a:cubicBezTo>
                <a:cubicBezTo>
                  <a:pt x="2431078" y="1057076"/>
                  <a:pt x="2446743" y="1035841"/>
                  <a:pt x="2509216" y="996384"/>
                </a:cubicBezTo>
                <a:cubicBezTo>
                  <a:pt x="2570346" y="972203"/>
                  <a:pt x="2579148" y="953822"/>
                  <a:pt x="2676693" y="922400"/>
                </a:cubicBezTo>
                <a:cubicBezTo>
                  <a:pt x="2885575" y="903814"/>
                  <a:pt x="2970365" y="838025"/>
                  <a:pt x="3052959" y="812240"/>
                </a:cubicBezTo>
                <a:cubicBezTo>
                  <a:pt x="3099024" y="802605"/>
                  <a:pt x="3132870" y="797974"/>
                  <a:pt x="3172256" y="767691"/>
                </a:cubicBezTo>
                <a:cubicBezTo>
                  <a:pt x="3215403" y="758798"/>
                  <a:pt x="3254464" y="763090"/>
                  <a:pt x="3289635" y="746028"/>
                </a:cubicBezTo>
                <a:cubicBezTo>
                  <a:pt x="3305820" y="752545"/>
                  <a:pt x="3320333" y="753389"/>
                  <a:pt x="3331769" y="735656"/>
                </a:cubicBezTo>
                <a:cubicBezTo>
                  <a:pt x="3357828" y="733124"/>
                  <a:pt x="3419682" y="732598"/>
                  <a:pt x="3445984" y="730840"/>
                </a:cubicBezTo>
                <a:lnTo>
                  <a:pt x="3489579" y="725105"/>
                </a:lnTo>
                <a:lnTo>
                  <a:pt x="3498747" y="722693"/>
                </a:lnTo>
                <a:cubicBezTo>
                  <a:pt x="3527689" y="722628"/>
                  <a:pt x="3612917" y="733120"/>
                  <a:pt x="3663233" y="724714"/>
                </a:cubicBezTo>
                <a:lnTo>
                  <a:pt x="3800641" y="672255"/>
                </a:lnTo>
                <a:cubicBezTo>
                  <a:pt x="3855657" y="655892"/>
                  <a:pt x="3909959" y="630391"/>
                  <a:pt x="3965687" y="623165"/>
                </a:cubicBezTo>
                <a:cubicBezTo>
                  <a:pt x="4139112" y="600679"/>
                  <a:pt x="4202722" y="555844"/>
                  <a:pt x="4321239" y="522184"/>
                </a:cubicBezTo>
                <a:cubicBezTo>
                  <a:pt x="4382405" y="468908"/>
                  <a:pt x="4410568" y="504496"/>
                  <a:pt x="4483357" y="470223"/>
                </a:cubicBezTo>
                <a:lnTo>
                  <a:pt x="4625339" y="441255"/>
                </a:lnTo>
                <a:lnTo>
                  <a:pt x="4699887" y="446641"/>
                </a:lnTo>
                <a:cubicBezTo>
                  <a:pt x="4767275" y="438617"/>
                  <a:pt x="4947373" y="434998"/>
                  <a:pt x="5045357" y="391322"/>
                </a:cubicBezTo>
                <a:cubicBezTo>
                  <a:pt x="5058492" y="391816"/>
                  <a:pt x="5073695" y="386682"/>
                  <a:pt x="5085055" y="385714"/>
                </a:cubicBezTo>
                <a:lnTo>
                  <a:pt x="5207819" y="403028"/>
                </a:lnTo>
                <a:cubicBezTo>
                  <a:pt x="5230666" y="412588"/>
                  <a:pt x="5250864" y="449189"/>
                  <a:pt x="5279516" y="431809"/>
                </a:cubicBezTo>
                <a:cubicBezTo>
                  <a:pt x="5272920" y="451910"/>
                  <a:pt x="5313313" y="426498"/>
                  <a:pt x="5320978" y="443912"/>
                </a:cubicBezTo>
                <a:cubicBezTo>
                  <a:pt x="5325419" y="458334"/>
                  <a:pt x="5338706" y="453983"/>
                  <a:pt x="5349749" y="457191"/>
                </a:cubicBezTo>
                <a:cubicBezTo>
                  <a:pt x="5390838" y="462056"/>
                  <a:pt x="5521589" y="465093"/>
                  <a:pt x="5567512" y="473102"/>
                </a:cubicBezTo>
                <a:cubicBezTo>
                  <a:pt x="5605398" y="481787"/>
                  <a:pt x="5591648" y="502302"/>
                  <a:pt x="5625293" y="505247"/>
                </a:cubicBezTo>
                <a:cubicBezTo>
                  <a:pt x="5693780" y="496730"/>
                  <a:pt x="5762267" y="510558"/>
                  <a:pt x="5830754" y="479694"/>
                </a:cubicBezTo>
                <a:lnTo>
                  <a:pt x="5922665" y="443391"/>
                </a:lnTo>
                <a:cubicBezTo>
                  <a:pt x="6031252" y="402983"/>
                  <a:pt x="6213035" y="383223"/>
                  <a:pt x="6279549" y="371317"/>
                </a:cubicBezTo>
                <a:cubicBezTo>
                  <a:pt x="6275254" y="392898"/>
                  <a:pt x="6312276" y="356901"/>
                  <a:pt x="6321747" y="371957"/>
                </a:cubicBezTo>
                <a:cubicBezTo>
                  <a:pt x="6327706" y="384940"/>
                  <a:pt x="6340325" y="377046"/>
                  <a:pt x="6351561" y="377198"/>
                </a:cubicBezTo>
                <a:cubicBezTo>
                  <a:pt x="6362395" y="388022"/>
                  <a:pt x="6415500" y="375777"/>
                  <a:pt x="6432231" y="364847"/>
                </a:cubicBezTo>
                <a:cubicBezTo>
                  <a:pt x="6477152" y="325550"/>
                  <a:pt x="6531644" y="363558"/>
                  <a:pt x="6567952" y="333636"/>
                </a:cubicBezTo>
                <a:cubicBezTo>
                  <a:pt x="6606248" y="331879"/>
                  <a:pt x="6604445" y="342391"/>
                  <a:pt x="6629483" y="340494"/>
                </a:cubicBezTo>
                <a:cubicBezTo>
                  <a:pt x="6675944" y="334855"/>
                  <a:pt x="6779875" y="310065"/>
                  <a:pt x="6846717" y="299799"/>
                </a:cubicBezTo>
                <a:cubicBezTo>
                  <a:pt x="6908632" y="291434"/>
                  <a:pt x="6964659" y="291068"/>
                  <a:pt x="7030535" y="278893"/>
                </a:cubicBezTo>
                <a:cubicBezTo>
                  <a:pt x="7081465" y="254377"/>
                  <a:pt x="7136771" y="282341"/>
                  <a:pt x="7173585" y="250630"/>
                </a:cubicBezTo>
                <a:cubicBezTo>
                  <a:pt x="7354704" y="203603"/>
                  <a:pt x="7432826" y="225663"/>
                  <a:pt x="7481131" y="178638"/>
                </a:cubicBezTo>
                <a:cubicBezTo>
                  <a:pt x="7545108" y="159269"/>
                  <a:pt x="7531943" y="146681"/>
                  <a:pt x="7557454" y="134413"/>
                </a:cubicBezTo>
                <a:lnTo>
                  <a:pt x="7670366" y="113467"/>
                </a:lnTo>
                <a:lnTo>
                  <a:pt x="7812360" y="116536"/>
                </a:lnTo>
                <a:lnTo>
                  <a:pt x="7818500" y="117842"/>
                </a:lnTo>
                <a:lnTo>
                  <a:pt x="8088697" y="102538"/>
                </a:lnTo>
                <a:cubicBezTo>
                  <a:pt x="8178018" y="77500"/>
                  <a:pt x="8244687" y="105414"/>
                  <a:pt x="8303748" y="101701"/>
                </a:cubicBezTo>
                <a:cubicBezTo>
                  <a:pt x="8378014" y="75637"/>
                  <a:pt x="8396621" y="87409"/>
                  <a:pt x="8443058" y="80261"/>
                </a:cubicBezTo>
                <a:cubicBezTo>
                  <a:pt x="8540964" y="53554"/>
                  <a:pt x="8610126" y="31018"/>
                  <a:pt x="8660961" y="11138"/>
                </a:cubicBez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318AF9F-8000-4610-8801-DFC69A518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1219200"/>
            <a:ext cx="10040852" cy="7315200"/>
          </a:xfrm>
          <a:custGeom>
            <a:avLst/>
            <a:gdLst>
              <a:gd name="connsiteX0" fmla="*/ 0 w 9413299"/>
              <a:gd name="connsiteY0" fmla="*/ 0 h 6858000"/>
              <a:gd name="connsiteX1" fmla="*/ 9196926 w 9413299"/>
              <a:gd name="connsiteY1" fmla="*/ 0 h 6858000"/>
              <a:gd name="connsiteX2" fmla="*/ 9413299 w 9413299"/>
              <a:gd name="connsiteY2" fmla="*/ 6556349 h 6858000"/>
              <a:gd name="connsiteX3" fmla="*/ 805260 w 9413299"/>
              <a:gd name="connsiteY3" fmla="*/ 6858000 h 6858000"/>
              <a:gd name="connsiteX4" fmla="*/ 0 w 9413299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3299" h="6858000">
                <a:moveTo>
                  <a:pt x="0" y="0"/>
                </a:moveTo>
                <a:lnTo>
                  <a:pt x="9196926" y="0"/>
                </a:lnTo>
                <a:lnTo>
                  <a:pt x="9413299" y="6556349"/>
                </a:lnTo>
                <a:lnTo>
                  <a:pt x="8052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FEEE9"/>
          </a:solidFill>
          <a:ln w="12700" cap="flat" cmpd="sng" algn="ctr">
            <a:noFill/>
            <a:prstDash val="solid"/>
            <a:miter lim="800000"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pic>
        <p:nvPicPr>
          <p:cNvPr id="4" name="Picture 3" descr="Colored pencils inside a pencil holder which is on top of a wood table">
            <a:extLst>
              <a:ext uri="{FF2B5EF4-FFF2-40B4-BE49-F238E27FC236}">
                <a16:creationId xmlns:a16="http://schemas.microsoft.com/office/drawing/2014/main" id="{9AAF3153-877F-3B46-D182-FBF071EB2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85" r="-1" b="-1"/>
          <a:stretch/>
        </p:blipFill>
        <p:spPr>
          <a:xfrm>
            <a:off x="1" y="1219211"/>
            <a:ext cx="11821709" cy="7315189"/>
          </a:xfrm>
          <a:custGeom>
            <a:avLst/>
            <a:gdLst/>
            <a:ahLst/>
            <a:cxnLst/>
            <a:rect l="l" t="t" r="r" b="b"/>
            <a:pathLst>
              <a:path w="9265900" h="6729004">
                <a:moveTo>
                  <a:pt x="0" y="0"/>
                </a:moveTo>
                <a:lnTo>
                  <a:pt x="9043647" y="0"/>
                </a:lnTo>
                <a:lnTo>
                  <a:pt x="9149852" y="3041272"/>
                </a:lnTo>
                <a:lnTo>
                  <a:pt x="9145319" y="3053347"/>
                </a:lnTo>
                <a:lnTo>
                  <a:pt x="9150651" y="3062904"/>
                </a:lnTo>
                <a:lnTo>
                  <a:pt x="9265879" y="6362591"/>
                </a:lnTo>
                <a:cubicBezTo>
                  <a:pt x="9266236" y="6373746"/>
                  <a:pt x="9262057" y="6383997"/>
                  <a:pt x="9255000" y="6391566"/>
                </a:cubicBezTo>
                <a:lnTo>
                  <a:pt x="9227089" y="6404329"/>
                </a:lnTo>
                <a:lnTo>
                  <a:pt x="9227176" y="6406783"/>
                </a:lnTo>
                <a:lnTo>
                  <a:pt x="8594093" y="6428891"/>
                </a:lnTo>
                <a:lnTo>
                  <a:pt x="8578048" y="6433878"/>
                </a:lnTo>
                <a:cubicBezTo>
                  <a:pt x="8569428" y="6436024"/>
                  <a:pt x="8557546" y="6438150"/>
                  <a:pt x="8539506" y="6439672"/>
                </a:cubicBezTo>
                <a:cubicBezTo>
                  <a:pt x="8494087" y="6426486"/>
                  <a:pt x="8437040" y="6464138"/>
                  <a:pt x="8380542" y="6446247"/>
                </a:cubicBezTo>
                <a:cubicBezTo>
                  <a:pt x="8359994" y="6442153"/>
                  <a:pt x="8297787" y="6444702"/>
                  <a:pt x="8286883" y="6454453"/>
                </a:cubicBezTo>
                <a:cubicBezTo>
                  <a:pt x="8274090" y="6456892"/>
                  <a:pt x="8258639" y="6454045"/>
                  <a:pt x="8253584" y="6464278"/>
                </a:cubicBezTo>
                <a:cubicBezTo>
                  <a:pt x="8244805" y="6476675"/>
                  <a:pt x="8197753" y="6459431"/>
                  <a:pt x="8205545" y="6473488"/>
                </a:cubicBezTo>
                <a:cubicBezTo>
                  <a:pt x="8172177" y="6461710"/>
                  <a:pt x="8148982" y="6487830"/>
                  <a:pt x="8122529" y="6494939"/>
                </a:cubicBezTo>
                <a:lnTo>
                  <a:pt x="8042189" y="6505744"/>
                </a:lnTo>
                <a:lnTo>
                  <a:pt x="7988041" y="6509183"/>
                </a:lnTo>
                <a:lnTo>
                  <a:pt x="7980167" y="6509151"/>
                </a:lnTo>
                <a:lnTo>
                  <a:pt x="7914763" y="6500486"/>
                </a:lnTo>
                <a:cubicBezTo>
                  <a:pt x="7913317" y="6502536"/>
                  <a:pt x="7911341" y="6504465"/>
                  <a:pt x="7908894" y="6506205"/>
                </a:cubicBezTo>
                <a:lnTo>
                  <a:pt x="7888715" y="6512531"/>
                </a:lnTo>
                <a:lnTo>
                  <a:pt x="7871029" y="6506567"/>
                </a:lnTo>
                <a:lnTo>
                  <a:pt x="7788874" y="6497705"/>
                </a:lnTo>
                <a:lnTo>
                  <a:pt x="7668912" y="6491086"/>
                </a:lnTo>
                <a:lnTo>
                  <a:pt x="7650605" y="6484957"/>
                </a:lnTo>
                <a:cubicBezTo>
                  <a:pt x="7609100" y="6478975"/>
                  <a:pt x="7559628" y="6488407"/>
                  <a:pt x="7532747" y="6472532"/>
                </a:cubicBezTo>
                <a:lnTo>
                  <a:pt x="7471117" y="6472129"/>
                </a:lnTo>
                <a:lnTo>
                  <a:pt x="7464487" y="6478546"/>
                </a:lnTo>
                <a:lnTo>
                  <a:pt x="7446264" y="6477549"/>
                </a:lnTo>
                <a:lnTo>
                  <a:pt x="7441408" y="6478639"/>
                </a:lnTo>
                <a:cubicBezTo>
                  <a:pt x="7432146" y="6480751"/>
                  <a:pt x="7422949" y="6482620"/>
                  <a:pt x="7413590" y="6483531"/>
                </a:cubicBezTo>
                <a:cubicBezTo>
                  <a:pt x="7414377" y="6477664"/>
                  <a:pt x="7412095" y="6474088"/>
                  <a:pt x="7407995" y="6471979"/>
                </a:cubicBezTo>
                <a:lnTo>
                  <a:pt x="7399695" y="6470601"/>
                </a:lnTo>
                <a:lnTo>
                  <a:pt x="7097795" y="6481143"/>
                </a:lnTo>
                <a:lnTo>
                  <a:pt x="7072291" y="6492816"/>
                </a:lnTo>
                <a:lnTo>
                  <a:pt x="6991949" y="6503621"/>
                </a:lnTo>
                <a:lnTo>
                  <a:pt x="6937801" y="6507061"/>
                </a:lnTo>
                <a:lnTo>
                  <a:pt x="6929927" y="6507029"/>
                </a:lnTo>
                <a:lnTo>
                  <a:pt x="6864521" y="6498363"/>
                </a:lnTo>
                <a:cubicBezTo>
                  <a:pt x="6863076" y="6500412"/>
                  <a:pt x="6861100" y="6502341"/>
                  <a:pt x="6858654" y="6504082"/>
                </a:cubicBezTo>
                <a:lnTo>
                  <a:pt x="6838475" y="6510408"/>
                </a:lnTo>
                <a:lnTo>
                  <a:pt x="6820787" y="6504445"/>
                </a:lnTo>
                <a:lnTo>
                  <a:pt x="6738633" y="6495582"/>
                </a:lnTo>
                <a:lnTo>
                  <a:pt x="6717578" y="6494421"/>
                </a:lnTo>
                <a:lnTo>
                  <a:pt x="5840769" y="6525040"/>
                </a:lnTo>
                <a:lnTo>
                  <a:pt x="5082806" y="6551508"/>
                </a:lnTo>
                <a:lnTo>
                  <a:pt x="4583564" y="6568942"/>
                </a:lnTo>
                <a:lnTo>
                  <a:pt x="4543675" y="6570524"/>
                </a:lnTo>
                <a:cubicBezTo>
                  <a:pt x="4552824" y="6578907"/>
                  <a:pt x="4368117" y="6583908"/>
                  <a:pt x="4301250" y="6579080"/>
                </a:cubicBezTo>
                <a:lnTo>
                  <a:pt x="4299560" y="6578860"/>
                </a:lnTo>
                <a:lnTo>
                  <a:pt x="1497704" y="6676703"/>
                </a:lnTo>
                <a:lnTo>
                  <a:pt x="0" y="672900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C516EE-1CC1-64B6-AEEE-BD024EFA8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7715" y="1495166"/>
            <a:ext cx="6399627" cy="5576193"/>
          </a:xfrm>
        </p:spPr>
        <p:txBody>
          <a:bodyPr>
            <a:normAutofit fontScale="90000"/>
          </a:bodyPr>
          <a:lstStyle/>
          <a:p>
            <a:pPr algn="r"/>
            <a:r>
              <a:rPr lang="en-US" sz="4267"/>
              <a:t>Somerset College Prep &amp;Public Wireless ACP Program</a:t>
            </a:r>
            <a:br>
              <a:rPr lang="en-US" sz="4267"/>
            </a:br>
            <a:br>
              <a:rPr lang="en-US" sz="4267"/>
            </a:br>
            <a:br>
              <a:rPr lang="en-US" sz="4267"/>
            </a:br>
            <a:br>
              <a:rPr lang="en-US" sz="4267"/>
            </a:br>
            <a:r>
              <a:rPr lang="en-US" sz="2880">
                <a:solidFill>
                  <a:srgbClr val="FF0000"/>
                </a:solidFill>
              </a:rPr>
              <a:t>This document will also be in the front office for you to scan the QR code.</a:t>
            </a:r>
            <a:r>
              <a:rPr lang="en-US" sz="4267"/>
              <a:t> 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B3A6981-71D4-B6EB-E100-173D8BC1CB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58" y="1219201"/>
          <a:ext cx="6896286" cy="6956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3330891" imgH="4310743" progId="Acrobat.Document.DC">
                  <p:embed/>
                </p:oleObj>
              </mc:Choice>
              <mc:Fallback>
                <p:oleObj name="Acrobat Document" r:id="rId4" imgW="3330891" imgH="4310743" progId="Acrobat.Document.DC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B3A6981-71D4-B6EB-E100-173D8BC1CB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458" y="1219201"/>
                        <a:ext cx="6896286" cy="69562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1383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89E76-3965-8237-9DB8-E48B3DB74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68" y="1349263"/>
            <a:ext cx="12859532" cy="1690630"/>
          </a:xfrm>
        </p:spPr>
        <p:txBody>
          <a:bodyPr vert="horz" lIns="97536" tIns="48768" rIns="97536" bIns="48768" rtlCol="0" anchor="ctr">
            <a:noAutofit/>
          </a:bodyPr>
          <a:lstStyle/>
          <a:p>
            <a:pPr algn="ctr"/>
            <a:r>
              <a:rPr lang="en-US" sz="6400" b="1">
                <a:cs typeface="Calibri Light"/>
              </a:rPr>
              <a:t>Somerset College Prep Discipline Matrix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FF9FA7-61E4-05FB-803A-FEB8164FA6E2}"/>
              </a:ext>
            </a:extLst>
          </p:cNvPr>
          <p:cNvSpPr txBox="1"/>
          <p:nvPr/>
        </p:nvSpPr>
        <p:spPr>
          <a:xfrm>
            <a:off x="-1" y="2248171"/>
            <a:ext cx="4240394" cy="6894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*Warnings* Do Not apply to all discipline. Teacher &amp; Staff discretion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59F53A-04F3-A1F0-13DB-2D62D861B163}"/>
              </a:ext>
            </a:extLst>
          </p:cNvPr>
          <p:cNvSpPr txBox="1"/>
          <p:nvPr/>
        </p:nvSpPr>
        <p:spPr>
          <a:xfrm>
            <a:off x="25940" y="2939914"/>
            <a:ext cx="4491151" cy="689420"/>
          </a:xfrm>
          <a:prstGeom prst="rect">
            <a:avLst/>
          </a:prstGeom>
          <a:solidFill>
            <a:srgbClr val="00B0F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</a:rPr>
              <a:t>DETENTION</a:t>
            </a:r>
            <a:endParaRPr lang="en-US" sz="3840" kern="1200">
              <a:solidFill>
                <a:prstClr val="black"/>
              </a:solidFill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65151C-100C-347E-C490-05C2990C93E6}"/>
              </a:ext>
            </a:extLst>
          </p:cNvPr>
          <p:cNvSpPr txBox="1"/>
          <p:nvPr/>
        </p:nvSpPr>
        <p:spPr>
          <a:xfrm>
            <a:off x="4504987" y="2939915"/>
            <a:ext cx="4274980" cy="1280351"/>
          </a:xfrm>
          <a:prstGeom prst="rect">
            <a:avLst/>
          </a:prstGeom>
          <a:solidFill>
            <a:srgbClr val="FFFF0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</a:rPr>
              <a:t>SATURDAY DETENTION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AD32F-C08F-FB6C-0BF8-97925B7E9453}"/>
              </a:ext>
            </a:extLst>
          </p:cNvPr>
          <p:cNvSpPr txBox="1"/>
          <p:nvPr/>
        </p:nvSpPr>
        <p:spPr>
          <a:xfrm>
            <a:off x="8776511" y="2939915"/>
            <a:ext cx="4197158" cy="1280351"/>
          </a:xfrm>
          <a:prstGeom prst="rect">
            <a:avLst/>
          </a:prstGeom>
          <a:solidFill>
            <a:srgbClr val="FF000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SUSPENSION </a:t>
            </a:r>
            <a:r>
              <a:rPr lang="en-US" sz="256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including </a:t>
            </a:r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 </a:t>
            </a:r>
            <a:r>
              <a:rPr lang="en-US" sz="384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DISMISSAL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F7810E-357A-5DFA-CEEE-FDB0B33CE9BF}"/>
              </a:ext>
            </a:extLst>
          </p:cNvPr>
          <p:cNvSpPr txBox="1"/>
          <p:nvPr/>
        </p:nvSpPr>
        <p:spPr>
          <a:xfrm>
            <a:off x="1" y="3726774"/>
            <a:ext cx="4482503" cy="48259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i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3:50 to 4:50pm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Classroom Disruption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Disruptive Conduct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Chewing Gum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Bus Violation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Disrespect for others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Disrespect for property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Littering during lunch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Electronic Confiscation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Public Display of Affection / P.D.A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Profane Obscene Abusive Language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Running in the Halls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Spray used in the Restrooms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Tardy to Class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Tardy to School ( 3 late arrivals non bus rider)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209442-1BFA-C5F3-3881-E53F65E526CB}"/>
              </a:ext>
            </a:extLst>
          </p:cNvPr>
          <p:cNvSpPr txBox="1"/>
          <p:nvPr/>
        </p:nvSpPr>
        <p:spPr>
          <a:xfrm>
            <a:off x="4513633" y="4375284"/>
            <a:ext cx="4283628" cy="39395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i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9:30 to 12:30pm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Horseplay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Missed Detention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Multiple Detentions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Disruptive Conduct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Bus Violation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Skipping</a:t>
            </a: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 = 2 Saturday Detentions, Referral &amp; 9 week Behavior Probation Contract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Cheating</a:t>
            </a: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 = 3 Saturday Detentions, Referral &amp; Behavior Probation Contract</a:t>
            </a:r>
          </a:p>
          <a:p>
            <a:pPr defTabSz="975390"/>
            <a:endParaRPr lang="en-US" sz="1920" b="1" kern="1200">
              <a:solidFill>
                <a:prstClr val="black"/>
              </a:solidFill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5D79A4-FE2A-FDEA-4FE3-2E984A85ADAE}"/>
              </a:ext>
            </a:extLst>
          </p:cNvPr>
          <p:cNvSpPr txBox="1"/>
          <p:nvPr/>
        </p:nvSpPr>
        <p:spPr>
          <a:xfrm>
            <a:off x="8785158" y="4219643"/>
            <a:ext cx="4188511" cy="4037259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Excessive Detentions / Unserved Detention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Theft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False or Misleading Info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Open Defiance of Authority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Vaping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Physical Altercation 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Fighting or Attempting to Fight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Assault / Intimidation Threat of Student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Weapons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Other Major Misconduct</a:t>
            </a:r>
          </a:p>
        </p:txBody>
      </p:sp>
    </p:spTree>
    <p:extLst>
      <p:ext uri="{BB962C8B-B14F-4D97-AF65-F5344CB8AC3E}">
        <p14:creationId xmlns:p14="http://schemas.microsoft.com/office/powerpoint/2010/main" val="4218883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4DEF9E-2450-FBDC-C3E1-3BEDB096F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4" y="1219200"/>
            <a:ext cx="12778213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8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3004798" cy="2241358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670780" y="0"/>
            <a:ext cx="4334020" cy="2242008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81372" y="-5381373"/>
            <a:ext cx="2242057" cy="130048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33B78A-72FE-81A1-A4A6-FC03CDB1B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36" y="496163"/>
            <a:ext cx="10713625" cy="1248326"/>
          </a:xfrm>
        </p:spPr>
        <p:txBody>
          <a:bodyPr anchor="ctr">
            <a:normAutofit/>
          </a:bodyPr>
          <a:lstStyle/>
          <a:p>
            <a:r>
              <a:rPr lang="en-US" sz="5000" b="1">
                <a:solidFill>
                  <a:srgbClr val="FFFFFF"/>
                </a:solidFill>
                <a:cs typeface="Calibri Light" panose="020F0302020204030204"/>
              </a:rPr>
              <a:t>Dress Code Violations (Do Not Wear)</a:t>
            </a:r>
            <a:endParaRPr lang="en-US" sz="5000">
              <a:solidFill>
                <a:srgbClr val="FFFFFF"/>
              </a:solidFill>
              <a:cs typeface="Calibri Light" panose="020F0302020204030204"/>
            </a:endParaRPr>
          </a:p>
        </p:txBody>
      </p:sp>
      <p:pic>
        <p:nvPicPr>
          <p:cNvPr id="4" name="Picture 4" descr="A pair of grey pants&#10;&#10;Description automatically generated">
            <a:extLst>
              <a:ext uri="{FF2B5EF4-FFF2-40B4-BE49-F238E27FC236}">
                <a16:creationId xmlns:a16="http://schemas.microsoft.com/office/drawing/2014/main" id="{F002B379-E689-E2AA-5457-472BE5D38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598" y="5819812"/>
            <a:ext cx="1520532" cy="2762917"/>
          </a:xfrm>
          <a:prstGeom prst="rect">
            <a:avLst/>
          </a:prstGeom>
        </p:spPr>
      </p:pic>
      <p:pic>
        <p:nvPicPr>
          <p:cNvPr id="5" name="Picture 5" descr="A pair of red and black plaid pants&#10;&#10;Description automatically generated">
            <a:extLst>
              <a:ext uri="{FF2B5EF4-FFF2-40B4-BE49-F238E27FC236}">
                <a16:creationId xmlns:a16="http://schemas.microsoft.com/office/drawing/2014/main" id="{31383679-0996-1A8F-3D97-4CBF2E2DE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680" y="6132528"/>
            <a:ext cx="1314586" cy="2414150"/>
          </a:xfrm>
          <a:prstGeom prst="rect">
            <a:avLst/>
          </a:prstGeom>
        </p:spPr>
      </p:pic>
      <p:pic>
        <p:nvPicPr>
          <p:cNvPr id="6" name="Picture 6" descr="A black shoe with a logo&#10;&#10;Description automatically generated">
            <a:extLst>
              <a:ext uri="{FF2B5EF4-FFF2-40B4-BE49-F238E27FC236}">
                <a16:creationId xmlns:a16="http://schemas.microsoft.com/office/drawing/2014/main" id="{4ED8FE47-A5A6-340F-48FA-C3049B5C4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3770" y="5782340"/>
            <a:ext cx="1849574" cy="806632"/>
          </a:xfrm>
          <a:prstGeom prst="rect">
            <a:avLst/>
          </a:prstGeom>
        </p:spPr>
      </p:pic>
      <p:pic>
        <p:nvPicPr>
          <p:cNvPr id="7" name="Picture 7" descr="A black and white striped slipper&#10;&#10;Description automatically generated">
            <a:extLst>
              <a:ext uri="{FF2B5EF4-FFF2-40B4-BE49-F238E27FC236}">
                <a16:creationId xmlns:a16="http://schemas.microsoft.com/office/drawing/2014/main" id="{7A254C26-1573-4DC3-F5DA-A7FBD70C1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5410" y="6822687"/>
            <a:ext cx="1912699" cy="746457"/>
          </a:xfrm>
          <a:prstGeom prst="rect">
            <a:avLst/>
          </a:prstGeom>
        </p:spPr>
      </p:pic>
      <p:pic>
        <p:nvPicPr>
          <p:cNvPr id="8" name="Picture 8" descr="A black plastic object with holes&#10;&#10;Description automatically generated">
            <a:extLst>
              <a:ext uri="{FF2B5EF4-FFF2-40B4-BE49-F238E27FC236}">
                <a16:creationId xmlns:a16="http://schemas.microsoft.com/office/drawing/2014/main" id="{91BFC421-C8F1-85DC-A339-21CEE8F4F3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0682" y="7648427"/>
            <a:ext cx="1896917" cy="900664"/>
          </a:xfrm>
          <a:prstGeom prst="rect">
            <a:avLst/>
          </a:prstGeom>
        </p:spPr>
      </p:pic>
      <p:pic>
        <p:nvPicPr>
          <p:cNvPr id="3" name="Picture 8" descr="A pair of ripped jeans&#10;&#10;Description automatically generated">
            <a:extLst>
              <a:ext uri="{FF2B5EF4-FFF2-40B4-BE49-F238E27FC236}">
                <a16:creationId xmlns:a16="http://schemas.microsoft.com/office/drawing/2014/main" id="{AF6EA4DB-C806-A58F-8589-1349D5BD6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3411" y="4272055"/>
            <a:ext cx="1451883" cy="1861409"/>
          </a:xfrm>
          <a:prstGeom prst="rect">
            <a:avLst/>
          </a:prstGeom>
        </p:spPr>
      </p:pic>
      <p:pic>
        <p:nvPicPr>
          <p:cNvPr id="9" name="Picture 9" descr="A pair of blue jeans with holes&#10;&#10;Description automatically generated">
            <a:extLst>
              <a:ext uri="{FF2B5EF4-FFF2-40B4-BE49-F238E27FC236}">
                <a16:creationId xmlns:a16="http://schemas.microsoft.com/office/drawing/2014/main" id="{5E6F24F0-0799-0C04-BC6B-5828C1AEE4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845" y="4859514"/>
            <a:ext cx="1242386" cy="2556577"/>
          </a:xfrm>
          <a:prstGeom prst="rect">
            <a:avLst/>
          </a:prstGeom>
        </p:spPr>
      </p:pic>
      <p:pic>
        <p:nvPicPr>
          <p:cNvPr id="10" name="Picture 10" descr="A red polo shirt on a white background&#10;&#10;Description automatically generated">
            <a:extLst>
              <a:ext uri="{FF2B5EF4-FFF2-40B4-BE49-F238E27FC236}">
                <a16:creationId xmlns:a16="http://schemas.microsoft.com/office/drawing/2014/main" id="{D47C3F2E-8305-D4FF-48E1-46514DBA20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0239" y="4090569"/>
            <a:ext cx="1585631" cy="2098130"/>
          </a:xfrm>
          <a:prstGeom prst="rect">
            <a:avLst/>
          </a:prstGeom>
        </p:spPr>
      </p:pic>
      <p:pic>
        <p:nvPicPr>
          <p:cNvPr id="11" name="Picture 11" descr="A yellow polo shirt on a white background&#10;&#10;Description automatically generated">
            <a:extLst>
              <a:ext uri="{FF2B5EF4-FFF2-40B4-BE49-F238E27FC236}">
                <a16:creationId xmlns:a16="http://schemas.microsoft.com/office/drawing/2014/main" id="{763982E5-7156-A51E-4FD2-42BD0924AF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4476" y="3535856"/>
            <a:ext cx="1698862" cy="2158098"/>
          </a:xfrm>
          <a:prstGeom prst="rect">
            <a:avLst/>
          </a:prstGeom>
        </p:spPr>
      </p:pic>
      <p:pic>
        <p:nvPicPr>
          <p:cNvPr id="12" name="Picture 12" descr="A grey sweatshirt with a white background&#10;&#10;Description automatically generated">
            <a:extLst>
              <a:ext uri="{FF2B5EF4-FFF2-40B4-BE49-F238E27FC236}">
                <a16:creationId xmlns:a16="http://schemas.microsoft.com/office/drawing/2014/main" id="{76D4879A-1C77-077C-9F4A-D864522CDB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78311" y="3389483"/>
            <a:ext cx="1685447" cy="21588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87B8F8-C0F1-6C84-8298-05D7BE5FBC35}"/>
              </a:ext>
            </a:extLst>
          </p:cNvPr>
          <p:cNvSpPr txBox="1"/>
          <p:nvPr/>
        </p:nvSpPr>
        <p:spPr>
          <a:xfrm>
            <a:off x="1239339" y="7593630"/>
            <a:ext cx="3435596" cy="9884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Calibri"/>
                <a:sym typeface="Arial"/>
              </a:rPr>
              <a:t>Sweatpants, Joggers, Yoga pants, tights or Pajama pants</a:t>
            </a:r>
            <a:endParaRPr lang="en-US" sz="1707" kern="1200">
              <a:solidFill>
                <a:prstClr val="black"/>
              </a:solidFill>
              <a:latin typeface="Arial Nova"/>
              <a:ea typeface="+mn-ea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EB46B3-77A0-501A-BB06-053591041663}"/>
              </a:ext>
            </a:extLst>
          </p:cNvPr>
          <p:cNvSpPr txBox="1"/>
          <p:nvPr/>
        </p:nvSpPr>
        <p:spPr>
          <a:xfrm>
            <a:off x="686993" y="3766657"/>
            <a:ext cx="3112078" cy="3971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Ripped or Frayed Jeans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67ABE0-8834-F348-64A5-2745DB8D4DB5}"/>
              </a:ext>
            </a:extLst>
          </p:cNvPr>
          <p:cNvSpPr txBox="1"/>
          <p:nvPr/>
        </p:nvSpPr>
        <p:spPr>
          <a:xfrm>
            <a:off x="4174669" y="4642521"/>
            <a:ext cx="2670201" cy="695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Non - Somerset, Hoodies or Polos </a:t>
            </a:r>
            <a:endParaRPr lang="en-US" sz="2133" b="1" kern="1200">
              <a:solidFill>
                <a:prstClr val="black"/>
              </a:solidFill>
              <a:latin typeface="Arial Nova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0A2E52-FF9B-1687-9FAF-C93DAAA59327}"/>
              </a:ext>
            </a:extLst>
          </p:cNvPr>
          <p:cNvSpPr txBox="1"/>
          <p:nvPr/>
        </p:nvSpPr>
        <p:spPr>
          <a:xfrm>
            <a:off x="8285706" y="6820344"/>
            <a:ext cx="1754884" cy="1287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Crocs, Slides  &amp; Foam Runners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246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FF77FE-0C9D-5FBC-DFDA-AC62B5E40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155" y="650241"/>
            <a:ext cx="6201856" cy="2214215"/>
          </a:xfrm>
        </p:spPr>
        <p:txBody>
          <a:bodyPr anchor="b">
            <a:normAutofit/>
          </a:bodyPr>
          <a:lstStyle/>
          <a:p>
            <a:r>
              <a:rPr lang="en-US" sz="5000" b="1">
                <a:cs typeface="Calibri Light"/>
              </a:rPr>
              <a:t>Dress Code Violations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1105C-DB17-0319-8F33-AA686F8C4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2155" y="3238451"/>
            <a:ext cx="6201855" cy="4922531"/>
          </a:xfrm>
        </p:spPr>
        <p:txBody>
          <a:bodyPr vert="horz" lIns="97536" tIns="48768" rIns="97536" bIns="48768" rtlCol="0">
            <a:normAutofit/>
          </a:bodyPr>
          <a:lstStyle/>
          <a:p>
            <a:r>
              <a:rPr lang="en-US" sz="2500" b="1">
                <a:cs typeface="Calibri"/>
              </a:rPr>
              <a:t>A Somerset College Prep shirt must be worn underneath a zip up Hoodie or Jacket.</a:t>
            </a:r>
          </a:p>
          <a:p>
            <a:r>
              <a:rPr lang="en-US" sz="2500" b="1">
                <a:cs typeface="Calibri"/>
              </a:rPr>
              <a:t>Exceptions would include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House Shirts on Thursday's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School Friday Shirts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Club Shirts 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School Athletic apparel for game days.</a:t>
            </a:r>
          </a:p>
          <a:p>
            <a:pPr marL="0" indent="0">
              <a:buNone/>
            </a:pPr>
            <a:r>
              <a:rPr lang="en-US" sz="2500" b="1">
                <a:cs typeface="Calibri"/>
              </a:rPr>
              <a:t>Anyone not in compliance will be given a Dress Code Violation according to our Discipline Matrix.</a:t>
            </a:r>
          </a:p>
          <a:p>
            <a:pPr marL="0" indent="0">
              <a:buNone/>
            </a:pPr>
            <a:endParaRPr lang="en-US" sz="2500" b="1">
              <a:cs typeface="Calibri"/>
            </a:endParaRPr>
          </a:p>
        </p:txBody>
      </p:sp>
      <p:pic>
        <p:nvPicPr>
          <p:cNvPr id="5" name="Picture 5" descr="A maroon sweatshirt with a logo on it&#10;&#10;Description automatically generated">
            <a:extLst>
              <a:ext uri="{FF2B5EF4-FFF2-40B4-BE49-F238E27FC236}">
                <a16:creationId xmlns:a16="http://schemas.microsoft.com/office/drawing/2014/main" id="{8CE2AA02-2E69-44AC-AD4B-362758B77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9049" y="1136874"/>
            <a:ext cx="3265796" cy="3143329"/>
          </a:xfrm>
          <a:prstGeom prst="rect">
            <a:avLst/>
          </a:prstGeom>
        </p:spPr>
      </p:pic>
      <p:pic>
        <p:nvPicPr>
          <p:cNvPr id="4" name="Picture 4" descr="A grey zip up hoodie with a logo on it&#10;&#10;Description automatically generated">
            <a:extLst>
              <a:ext uri="{FF2B5EF4-FFF2-40B4-BE49-F238E27FC236}">
                <a16:creationId xmlns:a16="http://schemas.microsoft.com/office/drawing/2014/main" id="{0E2289F9-BDCA-3485-7E5B-B3B3532EA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6777" y="4801171"/>
            <a:ext cx="2759712" cy="319041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A65989E-BBD5-44D7-AA86-7AFD5D46B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9103358"/>
            <a:ext cx="13004800" cy="649633"/>
          </a:xfrm>
          <a:prstGeom prst="rect">
            <a:avLst/>
          </a:prstGeom>
          <a:gradFill>
            <a:gsLst>
              <a:gs pos="0">
                <a:schemeClr val="accent1"/>
              </a:gs>
              <a:gs pos="66000">
                <a:srgbClr val="000000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31A2881-D8D7-4A7D-ACA3-E9F849F85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9103360"/>
            <a:ext cx="8696957" cy="64963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62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0F8CAB-1C49-87EE-8E5D-050BE9B8F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8336"/>
            <a:ext cx="13004800" cy="725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82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4329653" cy="73152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>
              <a:defRPr/>
            </a:pPr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A9D064-0011-D401-DDA6-33579401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1" y="2725854"/>
            <a:ext cx="3092468" cy="4654767"/>
          </a:xfrm>
        </p:spPr>
        <p:txBody>
          <a:bodyPr anchor="t">
            <a:normAutofit/>
          </a:bodyPr>
          <a:lstStyle/>
          <a:p>
            <a:r>
              <a:rPr lang="en-US" sz="4267">
                <a:solidFill>
                  <a:srgbClr val="FFFFFF"/>
                </a:solidFill>
                <a:cs typeface="Calibri Light" panose="020F0302020204030204"/>
              </a:rPr>
              <a:t>Dress Code (What can I wear)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EAAC1-1187-9A9C-B26E-7B36506B8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2912" y="2725854"/>
            <a:ext cx="3655769" cy="5320865"/>
          </a:xfrm>
        </p:spPr>
        <p:txBody>
          <a:bodyPr vert="horz" lIns="97536" tIns="48768" rIns="97536" bIns="48768" rtlCol="0" anchor="t">
            <a:noAutofit/>
          </a:bodyPr>
          <a:lstStyle/>
          <a:p>
            <a:r>
              <a:rPr lang="en-US" b="1" u="sng">
                <a:cs typeface="Calibri"/>
              </a:rPr>
              <a:t>OK</a:t>
            </a:r>
          </a:p>
          <a:p>
            <a:r>
              <a:rPr lang="en-US">
                <a:cs typeface="Calibri"/>
              </a:rPr>
              <a:t>Solid Color Shorts (Fingertip length or longer)</a:t>
            </a:r>
          </a:p>
          <a:p>
            <a:r>
              <a:rPr lang="en-US">
                <a:cs typeface="Calibri"/>
              </a:rPr>
              <a:t>Denim, Khaki, Cargo &amp; Jean Shorts</a:t>
            </a:r>
          </a:p>
          <a:p>
            <a:r>
              <a:rPr lang="en-US">
                <a:cs typeface="Calibri"/>
              </a:rPr>
              <a:t>House Shirts</a:t>
            </a:r>
          </a:p>
          <a:p>
            <a:r>
              <a:rPr lang="en-US">
                <a:cs typeface="Calibri"/>
              </a:rPr>
              <a:t>Club Shirts</a:t>
            </a:r>
          </a:p>
          <a:p>
            <a:r>
              <a:rPr lang="en-US">
                <a:cs typeface="Calibri"/>
              </a:rPr>
              <a:t>Skorts, Capris Any color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71862" y="2725854"/>
            <a:ext cx="0" cy="390144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61E31-5A0D-CB2E-7F14-CD7922EB4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15045" y="2725854"/>
            <a:ext cx="3410881" cy="4924927"/>
          </a:xfrm>
        </p:spPr>
        <p:txBody>
          <a:bodyPr vert="horz" lIns="97536" tIns="48768" rIns="97536" bIns="48768" rtlCol="0" anchor="t">
            <a:normAutofit fontScale="92500"/>
          </a:bodyPr>
          <a:lstStyle/>
          <a:p>
            <a:r>
              <a:rPr lang="en-US" b="1" u="sng">
                <a:cs typeface="Calibri"/>
              </a:rPr>
              <a:t>Not OK</a:t>
            </a:r>
          </a:p>
          <a:p>
            <a:r>
              <a:rPr lang="en-US" b="1">
                <a:cs typeface="Calibri"/>
              </a:rPr>
              <a:t>Spandex Material</a:t>
            </a:r>
          </a:p>
          <a:p>
            <a:r>
              <a:rPr lang="en-US" b="1">
                <a:cs typeface="Calibri"/>
              </a:rPr>
              <a:t>Rips , Tears or Frays</a:t>
            </a:r>
          </a:p>
          <a:p>
            <a:r>
              <a:rPr lang="en-US" b="1">
                <a:cs typeface="Calibri"/>
              </a:rPr>
              <a:t>Sweatpants, Yoga pants</a:t>
            </a:r>
          </a:p>
          <a:p>
            <a:r>
              <a:rPr lang="en-US" b="1">
                <a:cs typeface="Calibri"/>
              </a:rPr>
              <a:t>Tank tops</a:t>
            </a:r>
            <a:endParaRPr lang="en-US"/>
          </a:p>
          <a:p>
            <a:r>
              <a:rPr lang="en-US" b="1">
                <a:cs typeface="Calibri"/>
              </a:rPr>
              <a:t>Leggings</a:t>
            </a:r>
          </a:p>
          <a:p>
            <a:r>
              <a:rPr lang="en-US" b="1">
                <a:cs typeface="Calibri"/>
              </a:rPr>
              <a:t>Bottoms with print or derogatory slogans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2F4AAB-D5CC-1933-D758-B25821126D32}"/>
              </a:ext>
            </a:extLst>
          </p:cNvPr>
          <p:cNvSpPr txBox="1"/>
          <p:nvPr/>
        </p:nvSpPr>
        <p:spPr>
          <a:xfrm>
            <a:off x="5430197" y="1495898"/>
            <a:ext cx="6004342" cy="7551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4267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School Appropriate Attire</a:t>
            </a:r>
            <a:endParaRPr lang="en-US" sz="4267" b="1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089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1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E8B826"/>
      </a:accent1>
      <a:accent2>
        <a:srgbClr val="E2CA72"/>
      </a:accent2>
      <a:accent3>
        <a:srgbClr val="BD723B"/>
      </a:accent3>
      <a:accent4>
        <a:srgbClr val="AE9376"/>
      </a:accent4>
      <a:accent5>
        <a:srgbClr val="A77F41"/>
      </a:accent5>
      <a:accent6>
        <a:srgbClr val="A1AE79"/>
      </a:accent6>
      <a:hlink>
        <a:srgbClr val="F1D06A"/>
      </a:hlink>
      <a:folHlink>
        <a:srgbClr val="EDDCA8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D5CBAF11-69B7-47EA-BC01-41F77058C2A9}"/>
    </a:ext>
  </a:extLst>
</a:theme>
</file>

<file path=ppt/theme/theme10.xml><?xml version="1.0" encoding="utf-8"?>
<a:theme xmlns:a="http://schemas.openxmlformats.org/drawingml/2006/main" name="Sketchy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11.xml><?xml version="1.0" encoding="utf-8"?>
<a:theme xmlns:a="http://schemas.openxmlformats.org/drawingml/2006/main" name="GradientVTI">
  <a:themeElements>
    <a:clrScheme name="Office Theme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Univers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ppt/theme/theme12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4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5400">
          <a:solidFill>
            <a:schemeClr val="accent4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22423853_Sports award photo album_AAS_v4" id="{A8ADD10C-C8A2-4081-B8FD-9CB8EE780F98}" vid="{8ADEED8E-CAF7-41D0-90AC-B0E57C310760}"/>
    </a:ext>
  </a:extLst>
</a:theme>
</file>

<file path=ppt/theme/theme1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Kawaii Class Schedule Infographics by Slidesgo">
  <a:themeElements>
    <a:clrScheme name="Simple Light">
      <a:dk1>
        <a:srgbClr val="000000"/>
      </a:dk1>
      <a:lt1>
        <a:srgbClr val="FFFFFF"/>
      </a:lt1>
      <a:dk2>
        <a:srgbClr val="6A6A6A"/>
      </a:dk2>
      <a:lt2>
        <a:srgbClr val="EDCFD4"/>
      </a:lt2>
      <a:accent1>
        <a:srgbClr val="4164A9"/>
      </a:accent1>
      <a:accent2>
        <a:srgbClr val="F6D81A"/>
      </a:accent2>
      <a:accent3>
        <a:srgbClr val="BCDEEA"/>
      </a:accent3>
      <a:accent4>
        <a:srgbClr val="E25D5D"/>
      </a:accent4>
      <a:accent5>
        <a:srgbClr val="DCAA57"/>
      </a:accent5>
      <a:accent6>
        <a:srgbClr val="6D9EEB"/>
      </a:accent6>
      <a:hlink>
        <a:srgbClr val="6A6A6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6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Afterhours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Street">
      <a:majorFont>
        <a:latin typeface="Franklin Gothic Heavy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terhoursVTI" id="{90A150B1-9C08-42C7-B4E0-C1D732064FA1}" vid="{A6104589-8A83-4A64-B7F1-AAF946A40515}"/>
    </a:ext>
  </a:extLst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Custom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Custom" id="{37DB63F3-72C7-4A67-82CB-DE1EC68F0B1F}" vid="{1DDF8815-C24B-4878-AB18-C1C7DB7407A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E1379591FBD94A944D270C68F36B51" ma:contentTypeVersion="12" ma:contentTypeDescription="Create a new document." ma:contentTypeScope="" ma:versionID="b5f28368cf1fe37a868c2f65c136763d">
  <xsd:schema xmlns:xsd="http://www.w3.org/2001/XMLSchema" xmlns:xs="http://www.w3.org/2001/XMLSchema" xmlns:p="http://schemas.microsoft.com/office/2006/metadata/properties" xmlns:ns3="37bbd720-11c8-45bb-9f9d-154eaa7a73de" xmlns:ns4="8e5e79ef-1ba3-4771-9c10-527fce98e519" targetNamespace="http://schemas.microsoft.com/office/2006/metadata/properties" ma:root="true" ma:fieldsID="f0e2e87d7d9de5b9c84c3cb99dbfbdca" ns3:_="" ns4:_="">
    <xsd:import namespace="37bbd720-11c8-45bb-9f9d-154eaa7a73de"/>
    <xsd:import namespace="8e5e79ef-1ba3-4771-9c10-527fce98e51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bbd720-11c8-45bb-9f9d-154eaa7a73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5e79ef-1ba3-4771-9c10-527fce98e51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TemplafySlideTemplateConfiguration><![CDATA[{"documentContentValidatorConfiguration":{"enableDocumentContentValidator":false,"documentContentValidatorVersion":0},"elementsMetadata":[],"slideId":"637110890335216836","enableDocumentContentUpdater":true,"version":"1.1"}]]></TemplafySlideTemplateConfiguration>
</file>

<file path=customXml/item4.xml><?xml version="1.0" encoding="utf-8"?>
<TemplafySlideFormConfiguration><![CDATA[{"formFields":[],"formDataEntries":[]}]]></TemplafySlideFormConfiguration>
</file>

<file path=customXml/item5.xml><?xml version="1.0" encoding="utf-8"?>
<TemplafySlideTemplateConfiguration><![CDATA[{"documentContentValidatorConfiguration":{"enableDocumentContentValidator":false,"documentContentValidatorVersion":0},"elementsMetadata":[],"slideId":"637110886317794408","enableDocumentContentUpdater":true,"version":"1.1"}]]></TemplafySlideTemplateConfiguration>
</file>

<file path=customXml/item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.xml><?xml version="1.0" encoding="utf-8"?>
<TemplafySlideFormConfiguration><![CDATA[{"formFields":[],"formDataEntries":[]}]]></TemplafySlideFormConfiguration>
</file>

<file path=customXml/itemProps1.xml><?xml version="1.0" encoding="utf-8"?>
<ds:datastoreItem xmlns:ds="http://schemas.openxmlformats.org/officeDocument/2006/customXml" ds:itemID="{47FCECFB-96C1-40E2-8476-7931B025D134}">
  <ds:schemaRefs>
    <ds:schemaRef ds:uri="37bbd720-11c8-45bb-9f9d-154eaa7a73de"/>
    <ds:schemaRef ds:uri="8e5e79ef-1ba3-4771-9c10-527fce98e51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C565BAB-17E8-4CBD-8C54-0B3E0C2D1326}">
  <ds:schemaRefs>
    <ds:schemaRef ds:uri="37bbd720-11c8-45bb-9f9d-154eaa7a73de"/>
    <ds:schemaRef ds:uri="8e5e79ef-1ba3-4771-9c10-527fce98e51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70033D2-FACC-475E-AF55-DB5C867795F9}">
  <ds:schemaRefs/>
</ds:datastoreItem>
</file>

<file path=customXml/itemProps4.xml><?xml version="1.0" encoding="utf-8"?>
<ds:datastoreItem xmlns:ds="http://schemas.openxmlformats.org/officeDocument/2006/customXml" ds:itemID="{591DAF1B-085F-48A6-BE33-CE64B2B39C39}">
  <ds:schemaRefs/>
</ds:datastoreItem>
</file>

<file path=customXml/itemProps5.xml><?xml version="1.0" encoding="utf-8"?>
<ds:datastoreItem xmlns:ds="http://schemas.openxmlformats.org/officeDocument/2006/customXml" ds:itemID="{CB9FF16E-4217-469D-AB35-C609D5DFECCF}">
  <ds:schemaRefs/>
</ds:datastoreItem>
</file>

<file path=customXml/itemProps6.xml><?xml version="1.0" encoding="utf-8"?>
<ds:datastoreItem xmlns:ds="http://schemas.openxmlformats.org/officeDocument/2006/customXml" ds:itemID="{9AF696E5-5B65-4250-BE46-6A91CE989C9B}">
  <ds:schemaRefs>
    <ds:schemaRef ds:uri="http://schemas.microsoft.com/sharepoint/v3/contenttype/forms"/>
  </ds:schemaRefs>
</ds:datastoreItem>
</file>

<file path=customXml/itemProps7.xml><?xml version="1.0" encoding="utf-8"?>
<ds:datastoreItem xmlns:ds="http://schemas.openxmlformats.org/officeDocument/2006/customXml" ds:itemID="{09554E17-4043-457B-9EE5-1626036EB638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1706</Words>
  <Application>Microsoft Office PowerPoint</Application>
  <PresentationFormat>Custom</PresentationFormat>
  <Paragraphs>210</Paragraphs>
  <Slides>33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28</vt:i4>
      </vt:variant>
      <vt:variant>
        <vt:lpstr>Theme</vt:lpstr>
      </vt:variant>
      <vt:variant>
        <vt:i4>16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78" baseType="lpstr">
      <vt:lpstr>Gochi Hand</vt:lpstr>
      <vt:lpstr>Arial Nova</vt:lpstr>
      <vt:lpstr>Georgia</vt:lpstr>
      <vt:lpstr>Rockwell</vt:lpstr>
      <vt:lpstr>Bookman Old Style</vt:lpstr>
      <vt:lpstr>Calibri Light</vt:lpstr>
      <vt:lpstr>Franklin Gothic Heavy</vt:lpstr>
      <vt:lpstr>Aptos Display</vt:lpstr>
      <vt:lpstr>Lucida Sans</vt:lpstr>
      <vt:lpstr>Aptos</vt:lpstr>
      <vt:lpstr>Wingdings 2</vt:lpstr>
      <vt:lpstr>Modern Love</vt:lpstr>
      <vt:lpstr>Calisto MT</vt:lpstr>
      <vt:lpstr>Baguet Script</vt:lpstr>
      <vt:lpstr>The Hand</vt:lpstr>
      <vt:lpstr>EFCO Brookshire</vt:lpstr>
      <vt:lpstr>Arial Black</vt:lpstr>
      <vt:lpstr>Consolas</vt:lpstr>
      <vt:lpstr>Century Gothic</vt:lpstr>
      <vt:lpstr>Georgia Pro Semibold</vt:lpstr>
      <vt:lpstr>Calibri</vt:lpstr>
      <vt:lpstr>Arial</vt:lpstr>
      <vt:lpstr>Segoe UI</vt:lpstr>
      <vt:lpstr>Chilanka</vt:lpstr>
      <vt:lpstr>Libre Baskerville</vt:lpstr>
      <vt:lpstr>Gill Sans Nova</vt:lpstr>
      <vt:lpstr>Corbel</vt:lpstr>
      <vt:lpstr>Helvetica Neue</vt:lpstr>
      <vt:lpstr>1_Slate</vt:lpstr>
      <vt:lpstr>2_Office Theme</vt:lpstr>
      <vt:lpstr>3_office theme</vt:lpstr>
      <vt:lpstr>5_Office Theme</vt:lpstr>
      <vt:lpstr>2_Slate</vt:lpstr>
      <vt:lpstr>1_office theme</vt:lpstr>
      <vt:lpstr>AfterhoursVTI</vt:lpstr>
      <vt:lpstr>10_Office Theme</vt:lpstr>
      <vt:lpstr>Custom</vt:lpstr>
      <vt:lpstr>SketchyVTI</vt:lpstr>
      <vt:lpstr>GradientVTI</vt:lpstr>
      <vt:lpstr>6_Office Theme</vt:lpstr>
      <vt:lpstr>8_Office Theme</vt:lpstr>
      <vt:lpstr>9_Office Theme</vt:lpstr>
      <vt:lpstr>Kawaii Class Schedule Infographics by Slidesgo</vt:lpstr>
      <vt:lpstr>Office Theme</vt:lpstr>
      <vt:lpstr>Acrobat Document</vt:lpstr>
      <vt:lpstr>SOMERSET PURPOSE</vt:lpstr>
      <vt:lpstr>PowerPoint Presentation</vt:lpstr>
      <vt:lpstr>Discipline</vt:lpstr>
      <vt:lpstr>Somerset College Prep Discipline Matrix</vt:lpstr>
      <vt:lpstr>PowerPoint Presentation</vt:lpstr>
      <vt:lpstr>Dress Code Violations (Do Not Wear)</vt:lpstr>
      <vt:lpstr>Dress Code Violations</vt:lpstr>
      <vt:lpstr>PowerPoint Presentation</vt:lpstr>
      <vt:lpstr>Dress Code (What can I wear)</vt:lpstr>
      <vt:lpstr>Dress Code Violations</vt:lpstr>
      <vt:lpstr>PowerPoint Presentation</vt:lpstr>
      <vt:lpstr>Tardy—being late to class.  Being tardy to periods 2, 3, or 4 is accompanied by a detention. Period 2, 3, 4 teachers write &amp; submit the detention. Being tardy to 1st period is a detention if you are a bus rider and your bus was on time.   Being tardy to 1st period and you are not a bus rider is a detention for every 3rd occurrence. </vt:lpstr>
      <vt:lpstr>Lanyards and IDs are a Mandatory Part of your uniform </vt:lpstr>
      <vt:lpstr>No Sports on Turf Afterschool without a Coach</vt:lpstr>
      <vt:lpstr>NO FOOD ON THE COURT </vt:lpstr>
      <vt:lpstr>PowerPoint Presentation</vt:lpstr>
      <vt:lpstr>PowerPoint Presentation</vt:lpstr>
      <vt:lpstr>PowerPoint Presentation</vt:lpstr>
      <vt:lpstr>Upcoming Testing! PM1—Reading Grades 6-10 PM1—Math Grades 6-8 (unless in Algebra/Geometry at any time this school year) August 29th –September 5th   </vt:lpstr>
      <vt:lpstr>Daily Dress Code Checks</vt:lpstr>
      <vt:lpstr>NEW  Lunch Detention Procedure</vt:lpstr>
      <vt:lpstr>Radon Poster Contest:  SCPA Students Ages 10-14</vt:lpstr>
      <vt:lpstr>PowerPoint Presentation</vt:lpstr>
      <vt:lpstr>PowerPoint Presentation</vt:lpstr>
      <vt:lpstr>Win the Test!</vt:lpstr>
      <vt:lpstr>Are you learning English as a second language?</vt:lpstr>
      <vt:lpstr>MOVIE  CLUB</vt:lpstr>
      <vt:lpstr>Middle School Volleyball Tryouts 8/29 and 8/30 from 4:15-5:45 in the Gym </vt:lpstr>
      <vt:lpstr>Girls and Boys Soccer Club </vt:lpstr>
      <vt:lpstr>PowerPoint Presentation</vt:lpstr>
      <vt:lpstr>School Clubs</vt:lpstr>
      <vt:lpstr>Interested in starting a school club?</vt:lpstr>
      <vt:lpstr>Somerset College Prep &amp;Public Wireless ACP Program    This document will also be in the front office for you to scan the QR code.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SOMERSET MISSION</dc:title>
  <dc:creator>Michael Kyryliw</dc:creator>
  <cp:lastModifiedBy>Michael Kyryliw</cp:lastModifiedBy>
  <cp:revision>3</cp:revision>
  <dcterms:created xsi:type="dcterms:W3CDTF">2018-11-26T04:56:53Z</dcterms:created>
  <dcterms:modified xsi:type="dcterms:W3CDTF">2024-08-30T12:22:50Z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0x01010030E1379591FBD94A944D270C68F36B51</vt:lpwstr>
  </property>
</Properties>
</file>